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handoutMasterIdLst>
    <p:handoutMasterId r:id="rId19"/>
  </p:handoutMasterIdLst>
  <p:sldIdLst>
    <p:sldId id="258" r:id="rId2"/>
    <p:sldId id="288" r:id="rId3"/>
    <p:sldId id="289" r:id="rId4"/>
    <p:sldId id="266" r:id="rId5"/>
    <p:sldId id="262" r:id="rId6"/>
    <p:sldId id="281" r:id="rId7"/>
    <p:sldId id="267" r:id="rId8"/>
    <p:sldId id="269" r:id="rId9"/>
    <p:sldId id="290" r:id="rId10"/>
    <p:sldId id="263" r:id="rId11"/>
    <p:sldId id="268" r:id="rId12"/>
    <p:sldId id="282" r:id="rId13"/>
    <p:sldId id="283" r:id="rId14"/>
    <p:sldId id="284" r:id="rId15"/>
    <p:sldId id="278" r:id="rId16"/>
    <p:sldId id="286"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0" d="100"/>
          <a:sy n="110" d="100"/>
        </p:scale>
        <p:origin x="-1644" y="-90"/>
      </p:cViewPr>
      <p:guideLst>
        <p:guide orient="horz" pos="2160"/>
        <p:guide pos="2880"/>
      </p:guideLst>
    </p:cSldViewPr>
  </p:slideViewPr>
  <p:notesTextViewPr>
    <p:cViewPr>
      <p:scale>
        <a:sx n="100" d="100"/>
        <a:sy n="100" d="100"/>
      </p:scale>
      <p:origin x="0" y="0"/>
    </p:cViewPr>
  </p:notesTextViewPr>
  <p:notesViewPr>
    <p:cSldViewPr>
      <p:cViewPr varScale="1">
        <p:scale>
          <a:sx n="88" d="100"/>
          <a:sy n="88" d="100"/>
        </p:scale>
        <p:origin x="-3870" y="-108"/>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6943995-8F5A-4153-BB4A-E899AFC00342}" type="datetimeFigureOut">
              <a:rPr lang="en-US" smtClean="0"/>
              <a:pPr/>
              <a:t>7/31/2025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5F6F213-A389-4177-A495-08600F8427A6}"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1D7DFB9-9BB8-4830-99B4-93979C90EEE2}" type="datetimeFigureOut">
              <a:rPr lang="en-US" smtClean="0"/>
              <a:pPr/>
              <a:t>7/31/2025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7DD5F96-FBEE-4FA2-84B7-73B52B79E670}"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7DD5F96-FBEE-4FA2-84B7-73B52B79E670}" type="slidenum">
              <a:rPr lang="en-US" smtClean="0"/>
              <a:pPr/>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EFA59C4-A516-4119-B166-809056FA1AB1}" type="datetimeFigureOut">
              <a:rPr lang="en-US" smtClean="0"/>
              <a:pPr/>
              <a:t>7/31/2025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42F008-BF46-4205-BE65-21F8E5F447B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FA59C4-A516-4119-B166-809056FA1AB1}" type="datetimeFigureOut">
              <a:rPr lang="en-US" smtClean="0"/>
              <a:pPr/>
              <a:t>7/31/2025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42F008-BF46-4205-BE65-21F8E5F447B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FA59C4-A516-4119-B166-809056FA1AB1}" type="datetimeFigureOut">
              <a:rPr lang="en-US" smtClean="0"/>
              <a:pPr/>
              <a:t>7/31/2025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42F008-BF46-4205-BE65-21F8E5F447B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FA59C4-A516-4119-B166-809056FA1AB1}" type="datetimeFigureOut">
              <a:rPr lang="en-US" smtClean="0"/>
              <a:pPr/>
              <a:t>7/31/2025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42F008-BF46-4205-BE65-21F8E5F447B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EFA59C4-A516-4119-B166-809056FA1AB1}" type="datetimeFigureOut">
              <a:rPr lang="en-US" smtClean="0"/>
              <a:pPr/>
              <a:t>7/31/2025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42F008-BF46-4205-BE65-21F8E5F447B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EFA59C4-A516-4119-B166-809056FA1AB1}" type="datetimeFigureOut">
              <a:rPr lang="en-US" smtClean="0"/>
              <a:pPr/>
              <a:t>7/31/2025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42F008-BF46-4205-BE65-21F8E5F447B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EFA59C4-A516-4119-B166-809056FA1AB1}" type="datetimeFigureOut">
              <a:rPr lang="en-US" smtClean="0"/>
              <a:pPr/>
              <a:t>7/31/2025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42F008-BF46-4205-BE65-21F8E5F447B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EFA59C4-A516-4119-B166-809056FA1AB1}" type="datetimeFigureOut">
              <a:rPr lang="en-US" smtClean="0"/>
              <a:pPr/>
              <a:t>7/31/2025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42F008-BF46-4205-BE65-21F8E5F447B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FA59C4-A516-4119-B166-809056FA1AB1}" type="datetimeFigureOut">
              <a:rPr lang="en-US" smtClean="0"/>
              <a:pPr/>
              <a:t>7/31/2025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42F008-BF46-4205-BE65-21F8E5F447B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FA59C4-A516-4119-B166-809056FA1AB1}" type="datetimeFigureOut">
              <a:rPr lang="en-US" smtClean="0"/>
              <a:pPr/>
              <a:t>7/31/2025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42F008-BF46-4205-BE65-21F8E5F447B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FA59C4-A516-4119-B166-809056FA1AB1}" type="datetimeFigureOut">
              <a:rPr lang="en-US" smtClean="0"/>
              <a:pPr/>
              <a:t>7/31/2025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42F008-BF46-4205-BE65-21F8E5F447B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FA59C4-A516-4119-B166-809056FA1AB1}" type="datetimeFigureOut">
              <a:rPr lang="en-US" smtClean="0"/>
              <a:pPr/>
              <a:t>7/31/2025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42F008-BF46-4205-BE65-21F8E5F447B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38.jpeg"/><Relationship Id="rId1" Type="http://schemas.openxmlformats.org/officeDocument/2006/relationships/slideLayout" Target="../slideLayouts/slideLayout6.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jpeg"/><Relationship Id="rId9" Type="http://schemas.openxmlformats.org/officeDocument/2006/relationships/image" Target="../media/image45.jpeg"/></Relationships>
</file>

<file path=ppt/slides/_rels/slide11.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6.jpeg"/><Relationship Id="rId7" Type="http://schemas.openxmlformats.org/officeDocument/2006/relationships/image" Target="../media/image49.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8.jpeg"/><Relationship Id="rId11" Type="http://schemas.openxmlformats.org/officeDocument/2006/relationships/image" Target="../media/image7.jpeg"/><Relationship Id="rId5" Type="http://schemas.openxmlformats.org/officeDocument/2006/relationships/image" Target="../media/image14.png"/><Relationship Id="rId10" Type="http://schemas.openxmlformats.org/officeDocument/2006/relationships/image" Target="../media/image13.png"/><Relationship Id="rId4" Type="http://schemas.openxmlformats.org/officeDocument/2006/relationships/image" Target="../media/image47.jpeg"/><Relationship Id="rId9" Type="http://schemas.openxmlformats.org/officeDocument/2006/relationships/image" Target="../media/image51.png"/></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7.jpeg"/><Relationship Id="rId7" Type="http://schemas.openxmlformats.org/officeDocument/2006/relationships/image" Target="../media/image60.pn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23.png"/><Relationship Id="rId4" Type="http://schemas.openxmlformats.org/officeDocument/2006/relationships/image" Target="../media/image58.jpeg"/><Relationship Id="rId9" Type="http://schemas.openxmlformats.org/officeDocument/2006/relationships/image" Target="../media/image62.png"/></Relationships>
</file>

<file path=ppt/slides/_rels/slide16.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61.jpeg"/><Relationship Id="rId2" Type="http://schemas.openxmlformats.org/officeDocument/2006/relationships/slideLayout" Target="../slideLayouts/slideLayout1.xml"/><Relationship Id="rId1" Type="http://schemas.openxmlformats.org/officeDocument/2006/relationships/audio" Target="file:///C:\Users\kitchen\Desktop\mixkit-silent-descent-614.mp3" TargetMode="Externa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6.xml"/><Relationship Id="rId6" Type="http://schemas.openxmlformats.org/officeDocument/2006/relationships/image" Target="../media/image25.jpeg"/><Relationship Id="rId5" Type="http://schemas.openxmlformats.org/officeDocument/2006/relationships/image" Target="../media/image24.jpeg"/><Relationship Id="rId10" Type="http://schemas.openxmlformats.org/officeDocument/2006/relationships/image" Target="../media/image14.png"/><Relationship Id="rId4" Type="http://schemas.openxmlformats.org/officeDocument/2006/relationships/image" Target="../media/image23.png"/><Relationship Id="rId9" Type="http://schemas.openxmlformats.org/officeDocument/2006/relationships/image" Target="../media/image28.jpeg"/></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6.xml"/><Relationship Id="rId6" Type="http://schemas.openxmlformats.org/officeDocument/2006/relationships/image" Target="../media/image7.jpeg"/><Relationship Id="rId5" Type="http://schemas.openxmlformats.org/officeDocument/2006/relationships/image" Target="../media/image32.jpeg"/><Relationship Id="rId4" Type="http://schemas.openxmlformats.org/officeDocument/2006/relationships/image" Target="../media/image31.jpe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2.jpeg"/><Relationship Id="rId7" Type="http://schemas.openxmlformats.org/officeDocument/2006/relationships/image" Target="../media/image24.jpeg"/><Relationship Id="rId2" Type="http://schemas.openxmlformats.org/officeDocument/2006/relationships/image" Target="../media/image29.png"/><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6.jpeg"/><Relationship Id="rId10" Type="http://schemas.openxmlformats.org/officeDocument/2006/relationships/image" Target="../media/image36.jpeg"/><Relationship Id="rId4" Type="http://schemas.openxmlformats.org/officeDocument/2006/relationships/image" Target="../media/image33.jpeg"/><Relationship Id="rId9" Type="http://schemas.openxmlformats.org/officeDocument/2006/relationships/image" Target="../media/image35.jpeg"/></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3570" name="Picture 2" descr="https://tse2.mm.bing.net/th?id=OIP.5kTqqumkp32rcSYxLORKJAHaEo&amp;pid=Api&amp;P=0&amp;h=220"/>
          <p:cNvPicPr>
            <a:picLocks noChangeAspect="1" noChangeArrowheads="1"/>
          </p:cNvPicPr>
          <p:nvPr/>
        </p:nvPicPr>
        <p:blipFill>
          <a:blip r:embed="rId2" cstate="print">
            <a:lum bright="29000"/>
          </a:blip>
          <a:srcRect/>
          <a:stretch>
            <a:fillRect/>
          </a:stretch>
        </p:blipFill>
        <p:spPr bwMode="auto">
          <a:xfrm>
            <a:off x="0" y="0"/>
            <a:ext cx="9144000" cy="6858000"/>
          </a:xfrm>
          <a:prstGeom prst="rect">
            <a:avLst/>
          </a:prstGeom>
          <a:noFill/>
        </p:spPr>
      </p:pic>
      <p:pic>
        <p:nvPicPr>
          <p:cNvPr id="493578" name="Picture 10" descr="https://wallpapercave.com/wp/wp9291163.jpg"/>
          <p:cNvPicPr>
            <a:picLocks noChangeAspect="1" noChangeArrowheads="1"/>
          </p:cNvPicPr>
          <p:nvPr/>
        </p:nvPicPr>
        <p:blipFill>
          <a:blip r:embed="rId3" cstate="print"/>
          <a:srcRect l="15532" t="8105" r="5736" b="17808"/>
          <a:stretch>
            <a:fillRect/>
          </a:stretch>
        </p:blipFill>
        <p:spPr bwMode="auto">
          <a:xfrm>
            <a:off x="228600" y="533399"/>
            <a:ext cx="8706593" cy="6172201"/>
          </a:xfrm>
          <a:prstGeom prst="rect">
            <a:avLst/>
          </a:prstGeom>
          <a:ln>
            <a:noFill/>
          </a:ln>
          <a:effectLst>
            <a:softEdge rad="635000"/>
          </a:effectLst>
        </p:spPr>
      </p:pic>
      <p:sp>
        <p:nvSpPr>
          <p:cNvPr id="2" name="Title 1"/>
          <p:cNvSpPr>
            <a:spLocks noGrp="1"/>
          </p:cNvSpPr>
          <p:nvPr>
            <p:ph type="title"/>
          </p:nvPr>
        </p:nvSpPr>
        <p:spPr>
          <a:xfrm>
            <a:off x="457200" y="274638"/>
            <a:ext cx="8229600" cy="1020762"/>
          </a:xfrm>
        </p:spPr>
        <p:txBody>
          <a:bodyPr>
            <a:noAutofit/>
          </a:bodyPr>
          <a:lstStyle/>
          <a:p>
            <a:r>
              <a:rPr lang="es-ES" sz="3200" b="1" dirty="0" smtClean="0">
                <a:solidFill>
                  <a:schemeClr val="bg1"/>
                </a:solidFill>
              </a:rPr>
              <a:t>El Pacto de </a:t>
            </a:r>
            <a:r>
              <a:rPr lang="es-ES" sz="3200" b="1" dirty="0" smtClean="0">
                <a:solidFill>
                  <a:schemeClr val="bg1"/>
                </a:solidFill>
              </a:rPr>
              <a:t>Dios</a:t>
            </a:r>
            <a:br>
              <a:rPr lang="es-ES" sz="3200" b="1" dirty="0" smtClean="0">
                <a:solidFill>
                  <a:schemeClr val="bg1"/>
                </a:solidFill>
              </a:rPr>
            </a:br>
            <a:r>
              <a:rPr lang="es-ES" sz="3200" b="1" dirty="0" smtClean="0">
                <a:solidFill>
                  <a:schemeClr val="bg1"/>
                </a:solidFill>
              </a:rPr>
              <a:t>El </a:t>
            </a:r>
            <a:r>
              <a:rPr lang="es-ES" sz="3200" b="1" dirty="0" smtClean="0">
                <a:solidFill>
                  <a:schemeClr val="bg1"/>
                </a:solidFill>
              </a:rPr>
              <a:t>Capítulo Final</a:t>
            </a:r>
            <a:endParaRPr lang="en-US" sz="3200" b="1" dirty="0">
              <a:solidFill>
                <a:schemeClr val="bg1"/>
              </a:solidFill>
            </a:endParaRPr>
          </a:p>
        </p:txBody>
      </p:sp>
      <p:pic>
        <p:nvPicPr>
          <p:cNvPr id="493586" name="Picture 18" descr="https://neu.vn/wp-content/uploads/2019/08/SC-GI-069-2.jpg"/>
          <p:cNvPicPr>
            <a:picLocks noChangeAspect="1" noChangeArrowheads="1"/>
          </p:cNvPicPr>
          <p:nvPr/>
        </p:nvPicPr>
        <p:blipFill>
          <a:blip r:embed="rId4" cstate="print">
            <a:lum bright="9000"/>
          </a:blip>
          <a:srcRect l="15303" t="26194" r="13840" b="800"/>
          <a:stretch>
            <a:fillRect/>
          </a:stretch>
        </p:blipFill>
        <p:spPr bwMode="auto">
          <a:xfrm>
            <a:off x="1295400" y="990600"/>
            <a:ext cx="6645479" cy="5487543"/>
          </a:xfrm>
          <a:prstGeom prst="ellipse">
            <a:avLst/>
          </a:prstGeom>
          <a:ln>
            <a:noFill/>
          </a:ln>
          <a:effectLst>
            <a:softEdge rad="317500"/>
          </a:effectLst>
        </p:spPr>
      </p:pic>
      <p:pic>
        <p:nvPicPr>
          <p:cNvPr id="4" name="Picture 3" descr="C:\Users\kitchen\Downloads\IMG_7626.JPG"/>
          <p:cNvPicPr/>
          <p:nvPr/>
        </p:nvPicPr>
        <p:blipFill>
          <a:blip r:embed="rId5" cstate="print">
            <a:lum bright="-1000"/>
          </a:blip>
          <a:srcRect l="2960" t="16079" r="20190" b="15459"/>
          <a:stretch>
            <a:fillRect/>
          </a:stretch>
        </p:blipFill>
        <p:spPr bwMode="auto">
          <a:xfrm rot="5400000">
            <a:off x="3848100" y="1562100"/>
            <a:ext cx="6858000" cy="3733800"/>
          </a:xfrm>
          <a:prstGeom prst="rect">
            <a:avLst/>
          </a:prstGeom>
          <a:noFill/>
          <a:ln w="9525">
            <a:noFill/>
            <a:miter lim="800000"/>
            <a:headEnd/>
            <a:tailEnd/>
          </a:ln>
          <a:effectLst>
            <a:softEdge rad="635000"/>
          </a:effectLst>
        </p:spPr>
      </p:pic>
      <p:pic>
        <p:nvPicPr>
          <p:cNvPr id="493572" name="Picture 4" descr="https://i0.wp.com/mysteriesrunsolved.com/wp-content/uploads/2021/07/20210730_174230_compress60.jpg"/>
          <p:cNvPicPr>
            <a:picLocks noChangeAspect="1" noChangeArrowheads="1"/>
          </p:cNvPicPr>
          <p:nvPr/>
        </p:nvPicPr>
        <p:blipFill>
          <a:blip r:embed="rId6" cstate="print">
            <a:lum bright="16000"/>
          </a:blip>
          <a:srcRect l="20833" t="14815" r="20833" b="18518"/>
          <a:stretch>
            <a:fillRect/>
          </a:stretch>
        </p:blipFill>
        <p:spPr bwMode="auto">
          <a:xfrm>
            <a:off x="2971800" y="4953000"/>
            <a:ext cx="2971800" cy="1603766"/>
          </a:xfrm>
          <a:prstGeom prst="ellipse">
            <a:avLst/>
          </a:prstGeom>
          <a:ln>
            <a:noFill/>
          </a:ln>
          <a:effectLst>
            <a:softEdge rad="112500"/>
          </a:effectLst>
          <a:scene3d>
            <a:camera prst="obliqueTopRight"/>
            <a:lightRig rig="threePt" dir="t"/>
          </a:scene3d>
        </p:spPr>
      </p:pic>
      <p:pic>
        <p:nvPicPr>
          <p:cNvPr id="493588" name="Picture 20" descr="https://wallpapercave.com/wp/wp2674630.png"/>
          <p:cNvPicPr>
            <a:picLocks noChangeAspect="1" noChangeArrowheads="1"/>
          </p:cNvPicPr>
          <p:nvPr/>
        </p:nvPicPr>
        <p:blipFill>
          <a:blip r:embed="rId7" cstate="print"/>
          <a:srcRect l="16836" t="2986" r="19414" b="5347"/>
          <a:stretch>
            <a:fillRect/>
          </a:stretch>
        </p:blipFill>
        <p:spPr bwMode="auto">
          <a:xfrm>
            <a:off x="2819400" y="1143000"/>
            <a:ext cx="2945477" cy="2382370"/>
          </a:xfrm>
          <a:prstGeom prst="ellipse">
            <a:avLst/>
          </a:prstGeom>
          <a:ln>
            <a:noFill/>
          </a:ln>
          <a:effectLst>
            <a:softEdge rad="635000"/>
          </a:effectLst>
        </p:spPr>
      </p:pic>
      <p:pic>
        <p:nvPicPr>
          <p:cNvPr id="10" name="Content Placeholder 3"/>
          <p:cNvPicPr>
            <a:picLocks noChangeAspect="1"/>
          </p:cNvPicPr>
          <p:nvPr/>
        </p:nvPicPr>
        <p:blipFill>
          <a:blip r:embed="rId8" cstate="print">
            <a:lum bright="14000" contrast="19000"/>
            <a:extLst>
              <a:ext uri="{28A0092B-C50C-407E-A947-70E740481C1C}">
                <a14:useLocalDpi xmlns="" xmlns:a14="http://schemas.microsoft.com/office/drawing/2010/main" val="0"/>
              </a:ext>
            </a:extLst>
          </a:blip>
          <a:srcRect l="25926" t="2778" r="25926" b="38889"/>
          <a:stretch>
            <a:fillRect/>
          </a:stretch>
        </p:blipFill>
        <p:spPr>
          <a:xfrm>
            <a:off x="3657600" y="2590800"/>
            <a:ext cx="1468542" cy="2971800"/>
          </a:xfrm>
          <a:prstGeom prst="rect">
            <a:avLst/>
          </a:prstGeom>
          <a:effectLst>
            <a:softEdge rad="317500"/>
          </a:effectLst>
          <a:scene3d>
            <a:camera prst="obliqueTopLeft"/>
            <a:lightRig rig="threePt" dir="t"/>
          </a:scene3d>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https://i0.wp.com/www.sickleoftruthblog.com/wp-content/uploads/2019/02/EMERALD-Green_edited-1.jpg?resize=609%2C325&amp;ssl=1"/>
          <p:cNvPicPr>
            <a:picLocks noChangeAspect="1" noChangeArrowheads="1"/>
          </p:cNvPicPr>
          <p:nvPr/>
        </p:nvPicPr>
        <p:blipFill>
          <a:blip r:embed="rId2" cstate="print"/>
          <a:srcRect l="28900" t="4924" r="1478" b="11384"/>
          <a:stretch>
            <a:fillRect/>
          </a:stretch>
        </p:blipFill>
        <p:spPr bwMode="auto">
          <a:xfrm>
            <a:off x="0" y="0"/>
            <a:ext cx="9144000" cy="5876026"/>
          </a:xfrm>
          <a:prstGeom prst="rect">
            <a:avLst/>
          </a:prstGeom>
          <a:noFill/>
        </p:spPr>
      </p:pic>
      <p:pic>
        <p:nvPicPr>
          <p:cNvPr id="9" name="Picture 2" descr="https://tse1.mm.bing.net/th?id=OIP.1LNxhn8pNQk1AzNtrngIcAHaF8&amp;pid=Api&amp;P=0&amp;h=220"/>
          <p:cNvPicPr>
            <a:picLocks noChangeAspect="1" noChangeArrowheads="1"/>
          </p:cNvPicPr>
          <p:nvPr/>
        </p:nvPicPr>
        <p:blipFill>
          <a:blip r:embed="rId3" cstate="print"/>
          <a:srcRect/>
          <a:stretch>
            <a:fillRect/>
          </a:stretch>
        </p:blipFill>
        <p:spPr bwMode="auto">
          <a:xfrm>
            <a:off x="1" y="1752600"/>
            <a:ext cx="9143999" cy="5105400"/>
          </a:xfrm>
          <a:prstGeom prst="rect">
            <a:avLst/>
          </a:prstGeom>
          <a:noFill/>
        </p:spPr>
      </p:pic>
      <p:sp>
        <p:nvSpPr>
          <p:cNvPr id="2" name="Title 1"/>
          <p:cNvSpPr>
            <a:spLocks noGrp="1"/>
          </p:cNvSpPr>
          <p:nvPr>
            <p:ph type="title"/>
          </p:nvPr>
        </p:nvSpPr>
        <p:spPr>
          <a:xfrm>
            <a:off x="381000" y="152400"/>
            <a:ext cx="8229600" cy="914400"/>
          </a:xfrm>
        </p:spPr>
        <p:style>
          <a:lnRef idx="2">
            <a:schemeClr val="accent6"/>
          </a:lnRef>
          <a:fillRef idx="1">
            <a:schemeClr val="lt1"/>
          </a:fillRef>
          <a:effectRef idx="0">
            <a:schemeClr val="accent6"/>
          </a:effectRef>
          <a:fontRef idx="minor">
            <a:schemeClr val="dk1"/>
          </a:fontRef>
        </p:style>
        <p:txBody>
          <a:bodyPr>
            <a:normAutofit fontScale="90000"/>
          </a:bodyPr>
          <a:lstStyle/>
          <a:p>
            <a:r>
              <a:rPr lang="es-ES" sz="2800" dirty="0" smtClean="0"/>
              <a:t>Primer Punto - Irlanda - Tribu de Judá - Pacto de Renovación</a:t>
            </a:r>
            <a:endParaRPr lang="en-US" sz="2800" dirty="0"/>
          </a:p>
        </p:txBody>
      </p:sp>
      <p:sp>
        <p:nvSpPr>
          <p:cNvPr id="3" name="TextBox 2"/>
          <p:cNvSpPr txBox="1"/>
          <p:nvPr/>
        </p:nvSpPr>
        <p:spPr>
          <a:xfrm>
            <a:off x="0" y="1219200"/>
            <a:ext cx="3733800" cy="4154984"/>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s-ES" sz="1200" dirty="0" smtClean="0">
                <a:latin typeface="Garamond" pitchFamily="18" charset="0"/>
              </a:rPr>
              <a:t>Jacob tomó piedras de aquel lugar, las puso como almohadas y se acostó allí a dormir. Tuvo un sueño: una escalera* descansaba sobre el suelo, y su extremo llegaba hasta el cielo. Yo soy el SEÑOR, el Dios de Abraham tu padre y el Dios de Isaac; la tierra en la que estás acostado te la daré a ti y a tu descendencia. 14Tu descendencia será como el polvo de la tierra, y por medio de ella te extenderás al oeste, al este, al norte y al sur. Yo estoy contigo y te protegeré dondequiera que vayas, y te traeré de regreso a esta tierra. Nunca te abandonaré hasta que haya cumplido lo que te prometí. Génesis </a:t>
            </a:r>
            <a:r>
              <a:rPr lang="es-ES" sz="1200" dirty="0" smtClean="0">
                <a:latin typeface="Garamond" pitchFamily="18" charset="0"/>
              </a:rPr>
              <a:t>28</a:t>
            </a:r>
          </a:p>
          <a:p>
            <a:endParaRPr lang="es-ES" sz="1200" dirty="0" smtClean="0">
              <a:latin typeface="Garamond" pitchFamily="18" charset="0"/>
            </a:endParaRPr>
          </a:p>
          <a:p>
            <a:r>
              <a:rPr lang="es-ES" sz="1200" dirty="0" smtClean="0">
                <a:latin typeface="Garamond" pitchFamily="18" charset="0"/>
              </a:rPr>
              <a:t>La </a:t>
            </a:r>
            <a:r>
              <a:rPr lang="es-ES" sz="1200" dirty="0" smtClean="0">
                <a:latin typeface="Garamond" pitchFamily="18" charset="0"/>
              </a:rPr>
              <a:t>Isla Esmeralda simboliza la renovación y el renacimiento, y es el primer punto de partida de la Espada. Tea </a:t>
            </a:r>
            <a:r>
              <a:rPr lang="es-ES" sz="1200" dirty="0" err="1" smtClean="0">
                <a:latin typeface="Garamond" pitchFamily="18" charset="0"/>
              </a:rPr>
              <a:t>Tephi</a:t>
            </a:r>
            <a:r>
              <a:rPr lang="es-ES" sz="1200" dirty="0" smtClean="0">
                <a:latin typeface="Garamond" pitchFamily="18" charset="0"/>
              </a:rPr>
              <a:t>, hija del último rey </a:t>
            </a:r>
            <a:r>
              <a:rPr lang="es-ES" sz="1200" dirty="0" err="1" smtClean="0">
                <a:latin typeface="Garamond" pitchFamily="18" charset="0"/>
              </a:rPr>
              <a:t>Sedequías</a:t>
            </a:r>
            <a:r>
              <a:rPr lang="es-ES" sz="1200" dirty="0" smtClean="0">
                <a:latin typeface="Garamond" pitchFamily="18" charset="0"/>
              </a:rPr>
              <a:t> (tribu de Judá), emigró a Irlanda trayendo consigo la Piedra del Destino de Jacob y finalmente se casó con el rey </a:t>
            </a:r>
            <a:r>
              <a:rPr lang="es-ES" sz="1200" dirty="0" err="1" smtClean="0">
                <a:latin typeface="Garamond" pitchFamily="18" charset="0"/>
              </a:rPr>
              <a:t>Heremon</a:t>
            </a:r>
            <a:r>
              <a:rPr lang="es-ES" sz="1200" dirty="0" smtClean="0">
                <a:latin typeface="Garamond" pitchFamily="18" charset="0"/>
              </a:rPr>
              <a:t> (tribu de </a:t>
            </a:r>
            <a:r>
              <a:rPr lang="es-ES" sz="1200" dirty="0" err="1" smtClean="0">
                <a:latin typeface="Garamond" pitchFamily="18" charset="0"/>
              </a:rPr>
              <a:t>Zarah</a:t>
            </a:r>
            <a:r>
              <a:rPr lang="es-ES" sz="1200" dirty="0" smtClean="0">
                <a:latin typeface="Garamond" pitchFamily="18" charset="0"/>
              </a:rPr>
              <a:t>), uniendo así ambos linajes de Judá. La Piedra de </a:t>
            </a:r>
            <a:r>
              <a:rPr lang="es-ES" sz="1200" dirty="0" err="1" smtClean="0">
                <a:latin typeface="Garamond" pitchFamily="18" charset="0"/>
              </a:rPr>
              <a:t>Lia</a:t>
            </a:r>
            <a:r>
              <a:rPr lang="es-ES" sz="1200" dirty="0" smtClean="0">
                <a:latin typeface="Garamond" pitchFamily="18" charset="0"/>
              </a:rPr>
              <a:t> </a:t>
            </a:r>
            <a:r>
              <a:rPr lang="es-ES" sz="1200" dirty="0" err="1" smtClean="0">
                <a:latin typeface="Garamond" pitchFamily="18" charset="0"/>
              </a:rPr>
              <a:t>Fail</a:t>
            </a:r>
            <a:r>
              <a:rPr lang="es-ES" sz="1200" dirty="0" smtClean="0">
                <a:latin typeface="Garamond" pitchFamily="18" charset="0"/>
              </a:rPr>
              <a:t> que </a:t>
            </a:r>
            <a:r>
              <a:rPr lang="es-ES" sz="1200" dirty="0" err="1" smtClean="0">
                <a:latin typeface="Garamond" pitchFamily="18" charset="0"/>
              </a:rPr>
              <a:t>Teia</a:t>
            </a:r>
            <a:r>
              <a:rPr lang="es-ES" sz="1200" dirty="0" smtClean="0">
                <a:latin typeface="Garamond" pitchFamily="18" charset="0"/>
              </a:rPr>
              <a:t> </a:t>
            </a:r>
            <a:r>
              <a:rPr lang="es-ES" sz="1200" dirty="0" err="1" smtClean="0">
                <a:latin typeface="Garamond" pitchFamily="18" charset="0"/>
              </a:rPr>
              <a:t>Tephi</a:t>
            </a:r>
            <a:r>
              <a:rPr lang="es-ES" sz="1200" dirty="0" smtClean="0">
                <a:latin typeface="Garamond" pitchFamily="18" charset="0"/>
              </a:rPr>
              <a:t> trajo consigo desde Jerusalén permaneció en Irlanda, en Tara, durante más de mil años, y todos los reyes irlandeses fueron coronados sobre ella hasta aproximadamente el año 500 d. C.</a:t>
            </a:r>
            <a:endParaRPr lang="en-US" sz="1100" dirty="0" smtClean="0">
              <a:latin typeface="Garamond" pitchFamily="18" charset="0"/>
            </a:endParaRPr>
          </a:p>
        </p:txBody>
      </p:sp>
      <p:sp>
        <p:nvSpPr>
          <p:cNvPr id="7" name="Rectangle 6"/>
          <p:cNvSpPr/>
          <p:nvPr/>
        </p:nvSpPr>
        <p:spPr>
          <a:xfrm>
            <a:off x="6096000" y="1219200"/>
            <a:ext cx="3048000" cy="3046988"/>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es-ES" sz="1200" dirty="0" err="1" smtClean="0"/>
              <a:t>Rev</a:t>
            </a:r>
            <a:r>
              <a:rPr lang="es-ES" sz="1200" dirty="0" smtClean="0"/>
              <a:t>: 4-3 Había un trono en el cielo, y en el trono estaba sentado alguien cuya apariencia brillaba como jaspe y cornalina. Alrededor del trono había un halo tan brillante como una esmeralda. Un arcoíris que brillaba como una esmeralda rodeaba el trono. Un arcoíris en las Escrituras representa una </a:t>
            </a:r>
            <a:r>
              <a:rPr lang="es-ES" sz="1200" dirty="0" err="1" smtClean="0"/>
              <a:t>alianza.La</a:t>
            </a:r>
            <a:r>
              <a:rPr lang="es-ES" sz="1200" dirty="0" smtClean="0"/>
              <a:t> razón por la que Irlanda, "Isla Esmeralda", es tan verde es porque se encuentra en medio de la Corriente del Golfo, que trae agua cálida desde México a las costas de Irlanda. La Santísima Madre se apareció como Nuestra Señora de Guadalupe en México durante la creación del RSI. El agua, como sabemos, es purificación y también, Estrella del Mar, Stella Maris. El Rosario del Inmaculado Corazón.</a:t>
            </a:r>
            <a:endParaRPr lang="en-US" sz="1200" dirty="0"/>
          </a:p>
        </p:txBody>
      </p:sp>
      <p:pic>
        <p:nvPicPr>
          <p:cNvPr id="8" name="Picture 2" descr="Gulf Stream chart. Warm surface and cold subsurface flow in the ..."/>
          <p:cNvPicPr>
            <a:picLocks noChangeAspect="1" noChangeArrowheads="1"/>
          </p:cNvPicPr>
          <p:nvPr/>
        </p:nvPicPr>
        <p:blipFill>
          <a:blip r:embed="rId4" cstate="print"/>
          <a:srcRect/>
          <a:stretch>
            <a:fillRect/>
          </a:stretch>
        </p:blipFill>
        <p:spPr bwMode="auto">
          <a:xfrm>
            <a:off x="7854704" y="4267200"/>
            <a:ext cx="1289296" cy="1600200"/>
          </a:xfrm>
          <a:prstGeom prst="rect">
            <a:avLst/>
          </a:prstGeom>
          <a:noFill/>
        </p:spPr>
      </p:pic>
      <p:pic>
        <p:nvPicPr>
          <p:cNvPr id="12" name="Picture 11" descr="https://i.pinimg.com/originals/8b/a1/42/8ba142b9adb6d18f9edf0a52fa1d9734.png"/>
          <p:cNvPicPr>
            <a:picLocks noChangeAspect="1" noChangeArrowheads="1"/>
          </p:cNvPicPr>
          <p:nvPr/>
        </p:nvPicPr>
        <p:blipFill>
          <a:blip r:embed="rId5" cstate="print"/>
          <a:srcRect/>
          <a:stretch>
            <a:fillRect/>
          </a:stretch>
        </p:blipFill>
        <p:spPr bwMode="auto">
          <a:xfrm>
            <a:off x="3733800" y="4267200"/>
            <a:ext cx="1524685" cy="2001150"/>
          </a:xfrm>
          <a:prstGeom prst="rect">
            <a:avLst/>
          </a:prstGeom>
          <a:noFill/>
        </p:spPr>
      </p:pic>
      <p:pic>
        <p:nvPicPr>
          <p:cNvPr id="13" name="Picture 6" descr="https://heritageireland.ie/assets/uploads/2020/03/Hill-of-Tara-Aerial-View.jpg"/>
          <p:cNvPicPr>
            <a:picLocks noChangeAspect="1" noChangeArrowheads="1"/>
          </p:cNvPicPr>
          <p:nvPr/>
        </p:nvPicPr>
        <p:blipFill>
          <a:blip r:embed="rId6" cstate="print"/>
          <a:srcRect l="27655" r="29327" b="22727"/>
          <a:stretch>
            <a:fillRect/>
          </a:stretch>
        </p:blipFill>
        <p:spPr bwMode="auto">
          <a:xfrm>
            <a:off x="5334000" y="4191000"/>
            <a:ext cx="1447800" cy="1758043"/>
          </a:xfrm>
          <a:prstGeom prst="rect">
            <a:avLst/>
          </a:prstGeom>
          <a:noFill/>
        </p:spPr>
      </p:pic>
      <p:pic>
        <p:nvPicPr>
          <p:cNvPr id="14" name="Picture 13" descr="C:\Users\kitchen\Downloads\IMG_8154.jpeg"/>
          <p:cNvPicPr/>
          <p:nvPr/>
        </p:nvPicPr>
        <p:blipFill>
          <a:blip r:embed="rId7" cstate="print"/>
          <a:srcRect l="52501" t="45416" r="29999" b="20833"/>
          <a:stretch>
            <a:fillRect/>
          </a:stretch>
        </p:blipFill>
        <p:spPr bwMode="auto">
          <a:xfrm>
            <a:off x="7086600" y="4267200"/>
            <a:ext cx="533400" cy="771525"/>
          </a:xfrm>
          <a:prstGeom prst="rect">
            <a:avLst/>
          </a:prstGeom>
          <a:noFill/>
          <a:ln w="9525">
            <a:noFill/>
            <a:miter lim="800000"/>
            <a:headEnd/>
            <a:tailEnd/>
          </a:ln>
        </p:spPr>
      </p:pic>
      <p:sp>
        <p:nvSpPr>
          <p:cNvPr id="15" name="TextBox 14"/>
          <p:cNvSpPr txBox="1"/>
          <p:nvPr/>
        </p:nvSpPr>
        <p:spPr>
          <a:xfrm>
            <a:off x="6629400" y="5103674"/>
            <a:ext cx="1219200" cy="1754326"/>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s-ES" sz="1200" dirty="0" smtClean="0"/>
              <a:t>Estrella de 8 puntas - Renovación - Rezamos el </a:t>
            </a:r>
            <a:r>
              <a:rPr lang="es-ES" sz="1200" dirty="0" err="1" smtClean="0"/>
              <a:t>RSIPadre</a:t>
            </a:r>
            <a:r>
              <a:rPr lang="es-ES" sz="1200" dirty="0" smtClean="0"/>
              <a:t> Nuestro - Padrenuestro. Hágase tu voluntad.</a:t>
            </a:r>
            <a:endParaRPr lang="en-US" sz="1200" dirty="0"/>
          </a:p>
        </p:txBody>
      </p:sp>
      <p:pic>
        <p:nvPicPr>
          <p:cNvPr id="16" name="Picture 7" descr="https://www.mostholyplace.com/wpimages/wp14061e8b_1a.png"/>
          <p:cNvPicPr>
            <a:picLocks noChangeAspect="1" noChangeArrowheads="1"/>
          </p:cNvPicPr>
          <p:nvPr/>
        </p:nvPicPr>
        <p:blipFill>
          <a:blip r:embed="rId8" cstate="print"/>
          <a:srcRect l="3750" t="51111" r="51250" b="2222"/>
          <a:stretch>
            <a:fillRect/>
          </a:stretch>
        </p:blipFill>
        <p:spPr bwMode="auto">
          <a:xfrm>
            <a:off x="3733800" y="1219200"/>
            <a:ext cx="2362200" cy="1600200"/>
          </a:xfrm>
          <a:prstGeom prst="rect">
            <a:avLst/>
          </a:prstGeom>
          <a:noFill/>
        </p:spPr>
      </p:pic>
      <p:sp>
        <p:nvSpPr>
          <p:cNvPr id="17" name="Down Arrow 16"/>
          <p:cNvSpPr/>
          <p:nvPr/>
        </p:nvSpPr>
        <p:spPr>
          <a:xfrm>
            <a:off x="4038600" y="1295400"/>
            <a:ext cx="256032" cy="597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3886200" y="2057400"/>
            <a:ext cx="1908471" cy="276999"/>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n-US" sz="1200" dirty="0" smtClean="0"/>
              <a:t>Tribe of Judah-4</a:t>
            </a:r>
            <a:r>
              <a:rPr lang="en-US" sz="1200" baseline="30000" dirty="0" smtClean="0"/>
              <a:t>th</a:t>
            </a:r>
            <a:r>
              <a:rPr lang="en-US" sz="1200" dirty="0" smtClean="0"/>
              <a:t>- emerald </a:t>
            </a:r>
            <a:endParaRPr lang="en-US" sz="1200" dirty="0"/>
          </a:p>
        </p:txBody>
      </p:sp>
      <p:pic>
        <p:nvPicPr>
          <p:cNvPr id="23" name="Picture 22" descr="C:\Users\kitchen\AppData\Local\Microsoft\Windows\INetCache\Content.Word\IMG_8077.jpg"/>
          <p:cNvPicPr/>
          <p:nvPr/>
        </p:nvPicPr>
        <p:blipFill>
          <a:blip r:embed="rId9" cstate="print">
            <a:lum bright="28000" contrast="21000"/>
          </a:blip>
          <a:srcRect t="23364" r="29268" b="22990"/>
          <a:stretch>
            <a:fillRect/>
          </a:stretch>
        </p:blipFill>
        <p:spPr bwMode="auto">
          <a:xfrm rot="10800000">
            <a:off x="228600" y="5486400"/>
            <a:ext cx="1676400" cy="1219200"/>
          </a:xfrm>
          <a:prstGeom prst="rect">
            <a:avLst/>
          </a:prstGeom>
          <a:noFill/>
          <a:ln w="9525">
            <a:noFill/>
            <a:miter lim="800000"/>
            <a:headEnd/>
            <a:tailEnd/>
          </a:ln>
        </p:spPr>
      </p:pic>
      <p:sp>
        <p:nvSpPr>
          <p:cNvPr id="28" name="TextBox 27"/>
          <p:cNvSpPr txBox="1"/>
          <p:nvPr/>
        </p:nvSpPr>
        <p:spPr>
          <a:xfrm flipH="1">
            <a:off x="2133600" y="5410200"/>
            <a:ext cx="1173481" cy="1384995"/>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200" dirty="0" err="1" smtClean="0"/>
              <a:t>Piedra</a:t>
            </a:r>
            <a:r>
              <a:rPr lang="en-US" sz="1200" dirty="0" smtClean="0"/>
              <a:t> del </a:t>
            </a:r>
            <a:r>
              <a:rPr lang="en-US" sz="1200" dirty="0" err="1" smtClean="0"/>
              <a:t>Destino</a:t>
            </a:r>
            <a:r>
              <a:rPr lang="en-US" sz="1200" dirty="0" smtClean="0"/>
              <a:t> - La </a:t>
            </a:r>
            <a:r>
              <a:rPr lang="en-US" sz="1200" dirty="0" err="1" smtClean="0"/>
              <a:t>almohada</a:t>
            </a:r>
            <a:r>
              <a:rPr lang="en-US" sz="1200" dirty="0" smtClean="0"/>
              <a:t> de Jacob </a:t>
            </a:r>
            <a:r>
              <a:rPr lang="en-US" sz="1200" dirty="0" err="1" smtClean="0"/>
              <a:t>regresa</a:t>
            </a:r>
            <a:r>
              <a:rPr lang="en-US" sz="1200" dirty="0" smtClean="0"/>
              <a:t> a casa - </a:t>
            </a:r>
            <a:r>
              <a:rPr lang="en-US" sz="1200" dirty="0" err="1" smtClean="0"/>
              <a:t>Perthshire</a:t>
            </a:r>
            <a:r>
              <a:rPr lang="en-US" sz="1200" dirty="0" smtClean="0"/>
              <a:t>, </a:t>
            </a:r>
            <a:r>
              <a:rPr lang="en-US" sz="1200" dirty="0" err="1" smtClean="0"/>
              <a:t>Escocia</a:t>
            </a:r>
            <a:endParaRPr lang="en-US" sz="1200" dirty="0"/>
          </a:p>
        </p:txBody>
      </p:sp>
      <p:sp>
        <p:nvSpPr>
          <p:cNvPr id="29" name="TextBox 28"/>
          <p:cNvSpPr txBox="1"/>
          <p:nvPr/>
        </p:nvSpPr>
        <p:spPr>
          <a:xfrm>
            <a:off x="3733800" y="3048000"/>
            <a:ext cx="2286000" cy="83099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s-ES" sz="1600" dirty="0" smtClean="0"/>
              <a:t>San Patricio llegó el 25/3/433Día de la Anunciación</a:t>
            </a:r>
            <a:endParaRPr lang="en-US" sz="1600" dirty="0" smtClean="0"/>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pic>
        <p:nvPicPr>
          <p:cNvPr id="9" name="Picture 8" descr="C:\Users\kitchen\AppData\Local\Microsoft\Windows\INetCache\Content.Word\IMG_8075.jpeg"/>
          <p:cNvPicPr/>
          <p:nvPr/>
        </p:nvPicPr>
        <p:blipFill>
          <a:blip r:embed="rId4" cstate="print">
            <a:lum bright="29000"/>
          </a:blip>
          <a:srcRect t="27048" r="23077" b="26496"/>
          <a:stretch>
            <a:fillRect/>
          </a:stretch>
        </p:blipFill>
        <p:spPr bwMode="auto">
          <a:xfrm>
            <a:off x="2057400" y="914400"/>
            <a:ext cx="2286000" cy="1828800"/>
          </a:xfrm>
          <a:prstGeom prst="rect">
            <a:avLst/>
          </a:prstGeom>
          <a:noFill/>
          <a:ln w="9525">
            <a:noFill/>
            <a:miter lim="800000"/>
            <a:headEnd/>
            <a:tailEnd/>
          </a:ln>
        </p:spPr>
      </p:pic>
      <p:pic>
        <p:nvPicPr>
          <p:cNvPr id="18" name="Picture 2"/>
          <p:cNvPicPr>
            <a:picLocks noChangeAspect="1" noChangeArrowheads="1"/>
          </p:cNvPicPr>
          <p:nvPr/>
        </p:nvPicPr>
        <p:blipFill>
          <a:blip r:embed="rId5" cstate="print">
            <a:lum bright="21000"/>
          </a:blip>
          <a:srcRect l="33711" t="48732" r="57358" b="17685"/>
          <a:stretch>
            <a:fillRect/>
          </a:stretch>
        </p:blipFill>
        <p:spPr bwMode="auto">
          <a:xfrm>
            <a:off x="3962400" y="914400"/>
            <a:ext cx="1219200" cy="1905000"/>
          </a:xfrm>
          <a:prstGeom prst="rect">
            <a:avLst/>
          </a:prstGeom>
          <a:noFill/>
          <a:ln w="9525">
            <a:noFill/>
            <a:miter lim="800000"/>
            <a:headEnd/>
            <a:tailEnd/>
          </a:ln>
        </p:spPr>
      </p:pic>
      <p:sp>
        <p:nvSpPr>
          <p:cNvPr id="2" name="Title 1"/>
          <p:cNvSpPr>
            <a:spLocks noGrp="1"/>
          </p:cNvSpPr>
          <p:nvPr>
            <p:ph type="title"/>
          </p:nvPr>
        </p:nvSpPr>
        <p:spPr>
          <a:xfrm>
            <a:off x="457200" y="0"/>
            <a:ext cx="8229600" cy="914400"/>
          </a:xfrm>
        </p:spPr>
        <p:txBody>
          <a:bodyPr>
            <a:normAutofit fontScale="90000"/>
          </a:bodyPr>
          <a:lstStyle/>
          <a:p>
            <a:r>
              <a:rPr lang="en-US" sz="3200" dirty="0" smtClean="0"/>
              <a:t>La </a:t>
            </a:r>
            <a:r>
              <a:rPr lang="en-US" sz="3200" dirty="0" err="1" smtClean="0"/>
              <a:t>piedra</a:t>
            </a:r>
            <a:r>
              <a:rPr lang="en-US" sz="3200" dirty="0" smtClean="0"/>
              <a:t> angular del </a:t>
            </a:r>
            <a:r>
              <a:rPr lang="en-US" sz="3200" dirty="0" err="1" smtClean="0"/>
              <a:t>destino</a:t>
            </a:r>
            <a:r>
              <a:rPr lang="en-US" sz="3200" dirty="0" smtClean="0"/>
              <a:t> de Jacob: “</a:t>
            </a:r>
            <a:r>
              <a:rPr lang="en-US" sz="3200" dirty="0" err="1" smtClean="0"/>
              <a:t>Sobre</a:t>
            </a:r>
            <a:r>
              <a:rPr lang="en-US" sz="3200" dirty="0" smtClean="0"/>
              <a:t> </a:t>
            </a:r>
            <a:r>
              <a:rPr lang="en-US" sz="3200" dirty="0" err="1" smtClean="0"/>
              <a:t>esta</a:t>
            </a:r>
            <a:r>
              <a:rPr lang="en-US" sz="3200" dirty="0" smtClean="0"/>
              <a:t> </a:t>
            </a:r>
            <a:r>
              <a:rPr lang="en-US" sz="3200" dirty="0" err="1" smtClean="0"/>
              <a:t>roca</a:t>
            </a:r>
            <a:r>
              <a:rPr lang="en-US" sz="3200" dirty="0" smtClean="0"/>
              <a:t> </a:t>
            </a:r>
            <a:r>
              <a:rPr lang="en-US" sz="3200" dirty="0" err="1" smtClean="0"/>
              <a:t>edificaré</a:t>
            </a:r>
            <a:r>
              <a:rPr lang="en-US" sz="3200" dirty="0" smtClean="0"/>
              <a:t> mi </a:t>
            </a:r>
            <a:r>
              <a:rPr lang="en-US" sz="3200" dirty="0" err="1" smtClean="0"/>
              <a:t>iglesia</a:t>
            </a:r>
            <a:r>
              <a:rPr lang="en-US" sz="3200" dirty="0" smtClean="0"/>
              <a:t>”</a:t>
            </a:r>
            <a:endParaRPr lang="en-US" sz="3200" dirty="0"/>
          </a:p>
        </p:txBody>
      </p:sp>
      <p:pic>
        <p:nvPicPr>
          <p:cNvPr id="6" name="Picture 5" descr="C:\Users\kitchen\AppData\Local\Microsoft\Windows\INetCache\Content.Word\IMG_8070.jpg"/>
          <p:cNvPicPr/>
          <p:nvPr/>
        </p:nvPicPr>
        <p:blipFill>
          <a:blip r:embed="rId6" cstate="print">
            <a:lum bright="13000"/>
          </a:blip>
          <a:srcRect l="15000" t="26552" r="15000" b="21034"/>
          <a:stretch>
            <a:fillRect/>
          </a:stretch>
        </p:blipFill>
        <p:spPr bwMode="auto">
          <a:xfrm rot="10800000">
            <a:off x="2819400" y="5105400"/>
            <a:ext cx="1295400" cy="1752600"/>
          </a:xfrm>
          <a:prstGeom prst="rect">
            <a:avLst/>
          </a:prstGeom>
          <a:noFill/>
          <a:ln w="9525">
            <a:noFill/>
            <a:miter lim="800000"/>
            <a:headEnd/>
            <a:tailEnd/>
          </a:ln>
        </p:spPr>
      </p:pic>
      <p:pic>
        <p:nvPicPr>
          <p:cNvPr id="10" name="Picture 9" descr="C:\Users\kitchen\AppData\Local\Microsoft\Windows\INetCache\Content.Word\IMG_8074.jpeg"/>
          <p:cNvPicPr/>
          <p:nvPr/>
        </p:nvPicPr>
        <p:blipFill>
          <a:blip r:embed="rId7" cstate="print"/>
          <a:srcRect t="5000" r="2703" b="27500"/>
          <a:stretch>
            <a:fillRect/>
          </a:stretch>
        </p:blipFill>
        <p:spPr bwMode="auto">
          <a:xfrm>
            <a:off x="2667000" y="3048000"/>
            <a:ext cx="1371600" cy="2057400"/>
          </a:xfrm>
          <a:prstGeom prst="rect">
            <a:avLst/>
          </a:prstGeom>
          <a:noFill/>
          <a:ln w="9525">
            <a:noFill/>
            <a:miter lim="800000"/>
            <a:headEnd/>
            <a:tailEnd/>
          </a:ln>
        </p:spPr>
      </p:pic>
      <p:pic>
        <p:nvPicPr>
          <p:cNvPr id="11" name="Picture 10" descr="C:\Users\kitchen\AppData\Local\Microsoft\Windows\INetCache\Content.Word\IMG_8076.jpeg"/>
          <p:cNvPicPr/>
          <p:nvPr/>
        </p:nvPicPr>
        <p:blipFill>
          <a:blip r:embed="rId8" cstate="print">
            <a:lum bright="21000" contrast="16000"/>
          </a:blip>
          <a:srcRect/>
          <a:stretch>
            <a:fillRect/>
          </a:stretch>
        </p:blipFill>
        <p:spPr bwMode="auto">
          <a:xfrm>
            <a:off x="3733800" y="2819400"/>
            <a:ext cx="1514475" cy="2362200"/>
          </a:xfrm>
          <a:prstGeom prst="rect">
            <a:avLst/>
          </a:prstGeom>
          <a:noFill/>
          <a:ln w="9525">
            <a:noFill/>
            <a:miter lim="800000"/>
            <a:headEnd/>
            <a:tailEnd/>
          </a:ln>
        </p:spPr>
      </p:pic>
      <p:pic>
        <p:nvPicPr>
          <p:cNvPr id="13" name="Picture 2"/>
          <p:cNvPicPr>
            <a:picLocks noChangeAspect="1" noChangeArrowheads="1"/>
          </p:cNvPicPr>
          <p:nvPr/>
        </p:nvPicPr>
        <p:blipFill>
          <a:blip r:embed="rId9" cstate="print"/>
          <a:srcRect/>
          <a:stretch>
            <a:fillRect/>
          </a:stretch>
        </p:blipFill>
        <p:spPr bwMode="auto">
          <a:xfrm>
            <a:off x="5105400" y="914400"/>
            <a:ext cx="1905000" cy="2362200"/>
          </a:xfrm>
          <a:prstGeom prst="rect">
            <a:avLst/>
          </a:prstGeom>
          <a:noFill/>
          <a:ln w="9525">
            <a:noFill/>
            <a:miter lim="800000"/>
            <a:headEnd/>
            <a:tailEnd/>
          </a:ln>
        </p:spPr>
      </p:pic>
      <p:pic>
        <p:nvPicPr>
          <p:cNvPr id="15" name="Picture 14" descr="https://cmdorg.org/wp-content/uploads/2022/04/1-400x1024.png"/>
          <p:cNvPicPr/>
          <p:nvPr/>
        </p:nvPicPr>
        <p:blipFill>
          <a:blip r:embed="rId10" cstate="print"/>
          <a:srcRect b="45000"/>
          <a:stretch>
            <a:fillRect/>
          </a:stretch>
        </p:blipFill>
        <p:spPr bwMode="auto">
          <a:xfrm>
            <a:off x="2514600" y="1371600"/>
            <a:ext cx="609600" cy="762000"/>
          </a:xfrm>
          <a:prstGeom prst="rect">
            <a:avLst/>
          </a:prstGeom>
          <a:noFill/>
          <a:ln w="9525">
            <a:noFill/>
            <a:miter lim="800000"/>
            <a:headEnd/>
            <a:tailEnd/>
          </a:ln>
          <a:effectLst>
            <a:softEdge rad="127000"/>
          </a:effectLst>
        </p:spPr>
      </p:pic>
      <p:sp>
        <p:nvSpPr>
          <p:cNvPr id="19" name="TextBox 18"/>
          <p:cNvSpPr txBox="1"/>
          <p:nvPr/>
        </p:nvSpPr>
        <p:spPr>
          <a:xfrm>
            <a:off x="0" y="914400"/>
            <a:ext cx="2590800" cy="341632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s-ES" sz="1200" dirty="0" smtClean="0"/>
              <a:t>La Piedra fue prestada a </a:t>
            </a:r>
            <a:r>
              <a:rPr lang="es-ES" sz="1200" dirty="0" err="1" smtClean="0"/>
              <a:t>Fergus</a:t>
            </a:r>
            <a:r>
              <a:rPr lang="es-ES" sz="1200" dirty="0" smtClean="0"/>
              <a:t>, hermano de (</a:t>
            </a:r>
            <a:r>
              <a:rPr lang="es-ES" sz="1200" dirty="0" err="1" smtClean="0"/>
              <a:t>Murdoch</a:t>
            </a:r>
            <a:r>
              <a:rPr lang="es-ES" sz="1200" dirty="0" smtClean="0"/>
              <a:t>) rey de Irlanda, quien emigró a Escocia para ser coronado rey de los colonos irlandeses convertidos en escoceses. Permaneció en </a:t>
            </a:r>
            <a:r>
              <a:rPr lang="es-ES" sz="1200" dirty="0" err="1" smtClean="0"/>
              <a:t>Perthshire</a:t>
            </a:r>
            <a:r>
              <a:rPr lang="es-ES" sz="1200" dirty="0" smtClean="0"/>
              <a:t>, Escocia, como la Piedra del Destino (</a:t>
            </a:r>
            <a:r>
              <a:rPr lang="es-ES" sz="1200" dirty="0" err="1" smtClean="0"/>
              <a:t>Lia</a:t>
            </a:r>
            <a:r>
              <a:rPr lang="es-ES" sz="1200" dirty="0" smtClean="0"/>
              <a:t> </a:t>
            </a:r>
            <a:r>
              <a:rPr lang="es-ES" sz="1200" dirty="0" err="1" smtClean="0"/>
              <a:t>Fail</a:t>
            </a:r>
            <a:r>
              <a:rPr lang="es-ES" sz="1200" dirty="0" smtClean="0"/>
              <a:t>), utilizada para coronar reyes escoceses hasta 1296 d. C., cuando Eduardo I de Inglaterra ("</a:t>
            </a:r>
            <a:r>
              <a:rPr lang="es-ES" sz="1200" dirty="0" err="1" smtClean="0"/>
              <a:t>Longshanks</a:t>
            </a:r>
            <a:r>
              <a:rPr lang="es-ES" sz="1200" dirty="0" smtClean="0"/>
              <a:t>") invadió, derrotó a los escoceses y se llevó la Piedra de la Abadía de </a:t>
            </a:r>
            <a:r>
              <a:rPr lang="es-ES" sz="1200" dirty="0" err="1" smtClean="0"/>
              <a:t>Scone</a:t>
            </a:r>
            <a:r>
              <a:rPr lang="es-ES" sz="1200" dirty="0" smtClean="0"/>
              <a:t> a Londres. Posteriormente, la Piedra regresó a Escocia y ahora reside en </a:t>
            </a:r>
            <a:r>
              <a:rPr lang="es-ES" sz="1200" dirty="0" err="1" smtClean="0"/>
              <a:t>Perthshire</a:t>
            </a:r>
            <a:r>
              <a:rPr lang="es-ES" sz="1200" dirty="0" smtClean="0"/>
              <a:t> desde marzo de 2024, marcando su capítulo final. </a:t>
            </a:r>
          </a:p>
          <a:p>
            <a:r>
              <a:rPr lang="en-US" sz="800" dirty="0" smtClean="0"/>
              <a:t>https</a:t>
            </a:r>
            <a:r>
              <a:rPr lang="en-US" sz="400" dirty="0" smtClean="0"/>
              <a:t>://www.visitscotland.com/places-to-go/perth/brief-history-stone-destiny</a:t>
            </a:r>
            <a:r>
              <a:rPr lang="en-US" sz="400" dirty="0" smtClean="0">
                <a:latin typeface="Garamond" pitchFamily="18" charset="0"/>
              </a:rPr>
              <a:t>https://www.thenational.scot/news/18965169.stone-destiny-return-perthshire-historic-move</a:t>
            </a:r>
            <a:r>
              <a:rPr lang="en-US" sz="400" dirty="0" smtClean="0"/>
              <a:t>/</a:t>
            </a:r>
          </a:p>
          <a:p>
            <a:endParaRPr lang="en-US" sz="1200" dirty="0" smtClean="0"/>
          </a:p>
        </p:txBody>
      </p:sp>
      <p:pic>
        <p:nvPicPr>
          <p:cNvPr id="20" name="Content Placeholder 3"/>
          <p:cNvPicPr>
            <a:picLocks noChangeAspect="1"/>
          </p:cNvPicPr>
          <p:nvPr/>
        </p:nvPicPr>
        <p:blipFill>
          <a:blip r:embed="rId11" cstate="print">
            <a:lum bright="17000"/>
            <a:extLst>
              <a:ext uri="{28A0092B-C50C-407E-A947-70E740481C1C}">
                <a14:useLocalDpi xmlns="" xmlns:a14="http://schemas.microsoft.com/office/drawing/2010/main" val="0"/>
              </a:ext>
            </a:extLst>
          </a:blip>
          <a:srcRect l="25926" t="2778" r="25926" b="38889"/>
          <a:stretch>
            <a:fillRect/>
          </a:stretch>
        </p:blipFill>
        <p:spPr>
          <a:xfrm>
            <a:off x="5791200" y="3276600"/>
            <a:ext cx="838200" cy="1930400"/>
          </a:xfrm>
          <a:prstGeom prst="rect">
            <a:avLst/>
          </a:prstGeom>
          <a:effectLst>
            <a:softEdge rad="127000"/>
          </a:effectLst>
        </p:spPr>
      </p:pic>
      <p:sp>
        <p:nvSpPr>
          <p:cNvPr id="22" name="TextBox 21"/>
          <p:cNvSpPr txBox="1"/>
          <p:nvPr/>
        </p:nvSpPr>
        <p:spPr>
          <a:xfrm>
            <a:off x="2590800" y="2286000"/>
            <a:ext cx="1143000" cy="83099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s-ES" sz="1200" dirty="0" smtClean="0"/>
              <a:t>Nueva Era de Paz, Luz y Amor centrada en Cristo</a:t>
            </a:r>
            <a:endParaRPr lang="en-US" sz="1200" dirty="0"/>
          </a:p>
        </p:txBody>
      </p:sp>
      <p:sp>
        <p:nvSpPr>
          <p:cNvPr id="24" name="Rectangle 23"/>
          <p:cNvSpPr/>
          <p:nvPr/>
        </p:nvSpPr>
        <p:spPr>
          <a:xfrm>
            <a:off x="7010400" y="914400"/>
            <a:ext cx="1981200" cy="4524315"/>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r>
              <a:rPr lang="es-ES" sz="1200" dirty="0" smtClean="0"/>
              <a:t>Dios eligió mantener oculta a la Santísima Madre por varias razones, y Su tiempo es perfecto. Con su guía, ella lidera el camino para su Hijo y será el pilar de la Nueva Iglesia, como lo fue una vez después de Pentecostés a través del Rosario del Inmaculado Corazón. Ciudad Mística de Dios 548. Actuó con prudencia como Emperatriz de la Iglesia, enseñando y guiando a los Apóstoles en el establecimiento de su fundamento y desarrollando las leyes, ritos y ceremonias esenciales para su crecimiento. Esta sabia Virgen comprendió el orden del mundo, los poderes de los elementos (Sabiduría 7, 17) y el curso del tiempo.</a:t>
            </a:r>
            <a:endParaRPr lang="en-US" sz="1200" dirty="0"/>
          </a:p>
        </p:txBody>
      </p:sp>
      <p:sp>
        <p:nvSpPr>
          <p:cNvPr id="17" name="TextBox 16"/>
          <p:cNvSpPr txBox="1"/>
          <p:nvPr/>
        </p:nvSpPr>
        <p:spPr>
          <a:xfrm>
            <a:off x="0" y="4114800"/>
            <a:ext cx="2667000" cy="2677656"/>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s-ES" sz="1200" dirty="0" smtClean="0"/>
              <a:t>Cuando vi por primera vez la Piedra del Destino, noté algo parecido a un rostro. Intrigado, compartí esto, y otros coincidieron: también lo vieron. El análisis de fluorescencia de rayos X examinó los elementos de la Piedra, revelando rastros de aleación de cobre en su superficie, que coincidían con una mancha oscura cerca del centro. Esto sugiere que un objeto de bronce o latón estuvo en contacto o reposó sobre la Piedra. Curiosamente, el bronce suele estar vinculado al *juicio*, lo que añade profundidad simbólica a este hallazgo.</a:t>
            </a:r>
            <a:endParaRPr lang="en-US" sz="1200" dirty="0"/>
          </a:p>
        </p:txBody>
      </p:sp>
      <p:sp>
        <p:nvSpPr>
          <p:cNvPr id="21" name="Rectangle 20"/>
          <p:cNvSpPr/>
          <p:nvPr/>
        </p:nvSpPr>
        <p:spPr>
          <a:xfrm>
            <a:off x="4267200" y="5638800"/>
            <a:ext cx="4572000" cy="830997"/>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r>
              <a:rPr lang="es-ES" sz="1200" dirty="0" smtClean="0"/>
              <a:t>4-8-22 La imagen del rosario descendía de un cielo de medianoche con hermosas nubes azules y moradas rodeadas de... El rosario, donde la primera decena se eleva hacia el centro del rosario, es Cristo Rey el centro del rosario. Cristo es el centro del Nuevo Milenio.</a:t>
            </a:r>
            <a:endParaRPr lang="en-US" sz="1200" dirty="0"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graphicFrame>
        <p:nvGraphicFramePr>
          <p:cNvPr id="1028" name="Object 4"/>
          <p:cNvGraphicFramePr>
            <a:graphicFrameLocks noChangeAspect="1"/>
          </p:cNvGraphicFramePr>
          <p:nvPr/>
        </p:nvGraphicFramePr>
        <p:xfrm>
          <a:off x="6768353" y="0"/>
          <a:ext cx="2375647" cy="1835727"/>
        </p:xfrm>
        <a:graphic>
          <a:graphicData uri="http://schemas.openxmlformats.org/presentationml/2006/ole">
            <p:oleObj spid="_x0000_s16386" name="Acrobat Document" r:id="rId3" imgW="7543621" imgH="5829181" progId="Acrobat.Document.DC">
              <p:embed/>
            </p:oleObj>
          </a:graphicData>
        </a:graphic>
      </p:graphicFrame>
      <p:pic>
        <p:nvPicPr>
          <p:cNvPr id="1026" name="Picture 2"/>
          <p:cNvPicPr>
            <a:picLocks noGrp="1" noChangeAspect="1" noChangeArrowheads="1"/>
          </p:cNvPicPr>
          <p:nvPr>
            <p:ph idx="1"/>
          </p:nvPr>
        </p:nvPicPr>
        <p:blipFill>
          <a:blip r:embed="rId4" cstate="print"/>
          <a:srcRect l="4735" t="17847" r="41284" b="10768"/>
          <a:stretch>
            <a:fillRect/>
          </a:stretch>
        </p:blipFill>
        <p:spPr bwMode="auto">
          <a:xfrm>
            <a:off x="1676400" y="1143000"/>
            <a:ext cx="7467600" cy="5421682"/>
          </a:xfrm>
          <a:prstGeom prst="rect">
            <a:avLst/>
          </a:prstGeom>
          <a:noFill/>
          <a:ln w="9525">
            <a:noFill/>
            <a:miter lim="800000"/>
            <a:headEnd/>
            <a:tailEnd/>
          </a:ln>
        </p:spPr>
      </p:pic>
      <p:sp>
        <p:nvSpPr>
          <p:cNvPr id="7" name="TextBox 6"/>
          <p:cNvSpPr txBox="1"/>
          <p:nvPr/>
        </p:nvSpPr>
        <p:spPr>
          <a:xfrm>
            <a:off x="8077200" y="1143000"/>
            <a:ext cx="1066800" cy="3231654"/>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s-ES" sz="1200" dirty="0" smtClean="0">
                <a:latin typeface="Garamond" pitchFamily="18" charset="0"/>
              </a:rPr>
              <a:t>4-9-22La imagen del rosario descendiendo del cielo de medianoche. El Crucifijo del rosario se eleva hasta el centro de las cuatro puntas. La Eucaristía, la piedra angular. Cristo es el centro de la Nueva Era de Paz.</a:t>
            </a:r>
            <a:endParaRPr lang="en-US" sz="1200" dirty="0">
              <a:latin typeface="Garamond" pitchFamily="18" charset="0"/>
            </a:endParaRPr>
          </a:p>
        </p:txBody>
      </p:sp>
      <p:sp>
        <p:nvSpPr>
          <p:cNvPr id="5" name="TextBox 4"/>
          <p:cNvSpPr txBox="1"/>
          <p:nvPr/>
        </p:nvSpPr>
        <p:spPr>
          <a:xfrm>
            <a:off x="76200" y="1143000"/>
            <a:ext cx="1600200" cy="5078313"/>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s-ES" sz="1200" dirty="0" smtClean="0"/>
              <a:t>La Eucaristía —Jesucristo— es la piedra angular del culto cristiano, que conecta el Cielo y la Tierra. Esta piedra angular, la Eucaristía, se encuentra en el mismo lugar del templo, el Pináculo, donde Satanás tienta a Jesús. Mateo 4:9. Y lo llevó a Jerusalén, lo puso sobre el pináculo del templo y le dijo: «Si eres Hijo de Dios, tírate abajo de aquí. La Eucaristía es el punto más alto que su pueblo debe alcanzar para unirse a través de Cristo en el templo de la Nueva Era de Paz. ¡Esta piedra angular donde Cristo será coronado y exaltado como Rey del Universo!».</a:t>
            </a:r>
            <a:endParaRPr lang="en-US" sz="1200" dirty="0"/>
          </a:p>
        </p:txBody>
      </p:sp>
      <p:sp>
        <p:nvSpPr>
          <p:cNvPr id="6" name="Rectangle 5"/>
          <p:cNvSpPr/>
          <p:nvPr/>
        </p:nvSpPr>
        <p:spPr>
          <a:xfrm>
            <a:off x="838200" y="152400"/>
            <a:ext cx="5486400" cy="92333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s-ES" b="1" dirty="0" smtClean="0"/>
              <a:t>La Piedra Angular regresa a Israel a través del Inmaculado Corazón de María para completar la Alianza</a:t>
            </a:r>
            <a:endParaRPr lang="en-US" b="1"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Grp="1" noChangeAspect="1" noChangeArrowheads="1"/>
          </p:cNvPicPr>
          <p:nvPr>
            <p:ph idx="1"/>
          </p:nvPr>
        </p:nvPicPr>
        <p:blipFill>
          <a:blip r:embed="rId2" cstate="print"/>
          <a:srcRect l="6436" t="17650" r="16854" b="9085"/>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s://tse4.mm.bing.net/th/id/OIP.j_gSNExPcxRQrRaHWJjsjgHaEK?pid=Api&amp;P=0&amp;h=220"/>
          <p:cNvPicPr>
            <a:picLocks noChangeAspect="1" noChangeArrowheads="1"/>
          </p:cNvPicPr>
          <p:nvPr/>
        </p:nvPicPr>
        <p:blipFill>
          <a:blip r:embed="rId2" cstate="print">
            <a:lum bright="19000" contrast="29000"/>
          </a:blip>
          <a:srcRect/>
          <a:stretch>
            <a:fillRect/>
          </a:stretch>
        </p:blipFill>
        <p:spPr bwMode="auto">
          <a:xfrm>
            <a:off x="0" y="-242888"/>
            <a:ext cx="9219225" cy="7100888"/>
          </a:xfrm>
          <a:prstGeom prst="rect">
            <a:avLst/>
          </a:prstGeom>
          <a:noFill/>
        </p:spPr>
      </p:pic>
      <p:pic>
        <p:nvPicPr>
          <p:cNvPr id="3074" name="Picture 2"/>
          <p:cNvPicPr>
            <a:picLocks noGrp="1" noChangeAspect="1" noChangeArrowheads="1"/>
          </p:cNvPicPr>
          <p:nvPr>
            <p:ph idx="1"/>
          </p:nvPr>
        </p:nvPicPr>
        <p:blipFill>
          <a:blip r:embed="rId3" cstate="print">
            <a:lum bright="4000" contrast="13000"/>
          </a:blip>
          <a:srcRect l="33851" t="17373" r="33708" b="7401"/>
          <a:stretch>
            <a:fillRect/>
          </a:stretch>
        </p:blipFill>
        <p:spPr bwMode="auto">
          <a:xfrm>
            <a:off x="2438400" y="-152400"/>
            <a:ext cx="5181600" cy="6808304"/>
          </a:xfrm>
          <a:prstGeom prst="rect">
            <a:avLst/>
          </a:prstGeom>
          <a:noFill/>
          <a:ln w="9525">
            <a:noFill/>
            <a:miter lim="800000"/>
            <a:headEnd/>
            <a:tailEnd/>
          </a:ln>
          <a:effectLst>
            <a:softEdge rad="127000"/>
          </a:effectLst>
        </p:spPr>
      </p:pic>
      <p:sp>
        <p:nvSpPr>
          <p:cNvPr id="5" name="TextBox 4"/>
          <p:cNvSpPr txBox="1"/>
          <p:nvPr/>
        </p:nvSpPr>
        <p:spPr>
          <a:xfrm>
            <a:off x="0" y="0"/>
            <a:ext cx="2514600" cy="6555641"/>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s-ES" sz="1200" dirty="0" smtClean="0"/>
              <a:t>A través de la revelación, el Señor declaró: "ahora pon a Nuestra Señora y el Rosario sobre Jerusalén, con sus pies sobre el Monte Sión", mientras hacía esto, el Señor reveló las ubicaciones de eventos históricos y sagrados clave, incluido el sitio recientemente reconocido del Templo Cero, el templo de </a:t>
            </a:r>
            <a:r>
              <a:rPr lang="es-ES" sz="1200" dirty="0" err="1" smtClean="0"/>
              <a:t>Melquisedec</a:t>
            </a:r>
            <a:r>
              <a:rPr lang="es-ES" sz="1200" dirty="0" smtClean="0"/>
              <a:t>. Este lugar sagrado, situado cerca del manantial de </a:t>
            </a:r>
            <a:r>
              <a:rPr lang="es-ES" sz="1200" dirty="0" err="1" smtClean="0"/>
              <a:t>Gihón</a:t>
            </a:r>
            <a:r>
              <a:rPr lang="es-ES" sz="1200" dirty="0" smtClean="0"/>
              <a:t> que alimenta la Piscina de </a:t>
            </a:r>
            <a:r>
              <a:rPr lang="es-ES" sz="1200" dirty="0" err="1" smtClean="0"/>
              <a:t>Siloé</a:t>
            </a:r>
            <a:r>
              <a:rPr lang="es-ES" sz="1200" dirty="0" smtClean="0"/>
              <a:t>, se alinea con el Crucifijo del Rosario. Significativamente, esta área también es venerada como la Ciudad de David, que también es la ubicación de la tumba de David, la sala de la Última Cena y la Abadía de la Dormición de la Santísima Madre. El Sello de </a:t>
            </a:r>
            <a:r>
              <a:rPr lang="es-ES" sz="1200" dirty="0" err="1" smtClean="0"/>
              <a:t>Melquisedec</a:t>
            </a:r>
            <a:r>
              <a:rPr lang="es-ES" sz="1200" dirty="0" smtClean="0"/>
              <a:t>, representado por una estrella de ocho puntas, simboliza la unidad de la Estrella de la Mañana y el Monte Sión. La Vista Desde Arriba es de Nuestra Señora de Guadalupe, el Rosario del Inmaculado Corazón, el mapa de Jerusalén, incluido el Monte Sión, la Ciudad de David y el área del templo. Este rosario comienza en el área del corazón de la Santísima Madre y se extiende hasta la punta de la Ciudad de David. El primer misterio, centrado en el pueblo en oración, es la Natividad en la ciudad de David, el nacimiento que marca el inicio del viaje hacia el Arca, que conduce a la piedra angular (la Eucaristía) del templo.</a:t>
            </a:r>
            <a:endParaRPr lang="en-US" sz="1200" dirty="0" smtClean="0"/>
          </a:p>
        </p:txBody>
      </p:sp>
      <p:sp>
        <p:nvSpPr>
          <p:cNvPr id="6" name="TextBox 5"/>
          <p:cNvSpPr txBox="1"/>
          <p:nvPr/>
        </p:nvSpPr>
        <p:spPr>
          <a:xfrm>
            <a:off x="7239000" y="304800"/>
            <a:ext cx="1371600" cy="461665"/>
          </a:xfrm>
          <a:prstGeom prst="rect">
            <a:avLst/>
          </a:prstGeom>
          <a:noFill/>
        </p:spPr>
        <p:txBody>
          <a:bodyPr wrap="square" rtlCol="0">
            <a:spAutoFit/>
          </a:bodyPr>
          <a:lstStyle/>
          <a:p>
            <a:r>
              <a:rPr lang="en-US" sz="2000" b="1" dirty="0" smtClean="0">
                <a:latin typeface="Arial Black" pitchFamily="34" charset="0"/>
              </a:rPr>
              <a:t>Temple</a:t>
            </a:r>
            <a:r>
              <a:rPr lang="en-US" sz="2400" b="1" dirty="0" smtClean="0"/>
              <a:t> </a:t>
            </a:r>
            <a:endParaRPr lang="en-US" sz="2400" b="1" dirty="0"/>
          </a:p>
        </p:txBody>
      </p:sp>
      <p:sp>
        <p:nvSpPr>
          <p:cNvPr id="7" name="TextBox 6"/>
          <p:cNvSpPr txBox="1"/>
          <p:nvPr/>
        </p:nvSpPr>
        <p:spPr>
          <a:xfrm>
            <a:off x="4534340" y="685800"/>
            <a:ext cx="4609660" cy="369332"/>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es-ES" dirty="0" smtClean="0"/>
              <a:t>Una vista desde </a:t>
            </a:r>
            <a:r>
              <a:rPr lang="es-ES" dirty="0" err="1" smtClean="0"/>
              <a:t>arribaEntrando</a:t>
            </a:r>
            <a:r>
              <a:rPr lang="es-ES" dirty="0" smtClean="0"/>
              <a:t> al Tercer Templo</a:t>
            </a:r>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faroutguides.com/wp-content/uploads/2021/06/north-star-blog-header-image.jpg"/>
          <p:cNvPicPr>
            <a:picLocks noChangeAspect="1" noChangeArrowheads="1"/>
          </p:cNvPicPr>
          <p:nvPr/>
        </p:nvPicPr>
        <p:blipFill>
          <a:blip r:embed="rId2" cstate="print">
            <a:lum bright="-1000"/>
          </a:blip>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381000" y="76200"/>
            <a:ext cx="8229600" cy="762000"/>
          </a:xfrm>
          <a:noFill/>
          <a:ln>
            <a:noFill/>
          </a:ln>
        </p:spPr>
        <p:style>
          <a:lnRef idx="2">
            <a:schemeClr val="accent5"/>
          </a:lnRef>
          <a:fillRef idx="1">
            <a:schemeClr val="lt1"/>
          </a:fillRef>
          <a:effectRef idx="0">
            <a:schemeClr val="accent5"/>
          </a:effectRef>
          <a:fontRef idx="minor">
            <a:schemeClr val="dk1"/>
          </a:fontRef>
        </p:style>
        <p:txBody>
          <a:bodyPr>
            <a:normAutofit fontScale="90000"/>
          </a:bodyPr>
          <a:lstStyle/>
          <a:p>
            <a:r>
              <a:rPr lang="es-ES" sz="3100" b="1" dirty="0" smtClean="0">
                <a:solidFill>
                  <a:schemeClr val="bg1"/>
                </a:solidFill>
              </a:rPr>
              <a:t/>
            </a:r>
            <a:br>
              <a:rPr lang="es-ES" sz="3100" b="1" dirty="0" smtClean="0">
                <a:solidFill>
                  <a:schemeClr val="bg1"/>
                </a:solidFill>
              </a:rPr>
            </a:br>
            <a:r>
              <a:rPr lang="es-ES" sz="2700" b="1" dirty="0" smtClean="0">
                <a:solidFill>
                  <a:schemeClr val="bg1"/>
                </a:solidFill>
              </a:rPr>
              <a:t>El </a:t>
            </a:r>
            <a:r>
              <a:rPr lang="es-ES" sz="2700" b="1" dirty="0" smtClean="0">
                <a:solidFill>
                  <a:schemeClr val="bg1"/>
                </a:solidFill>
              </a:rPr>
              <a:t>capítulo final El fin y el comienzo de una </a:t>
            </a:r>
            <a:r>
              <a:rPr lang="es-ES" sz="2700" b="1" dirty="0" smtClean="0">
                <a:solidFill>
                  <a:schemeClr val="bg1"/>
                </a:solidFill>
              </a:rPr>
              <a:t/>
            </a:r>
            <a:br>
              <a:rPr lang="es-ES" sz="2700" b="1" dirty="0" smtClean="0">
                <a:solidFill>
                  <a:schemeClr val="bg1"/>
                </a:solidFill>
              </a:rPr>
            </a:br>
            <a:r>
              <a:rPr lang="es-ES" sz="2700" b="1" dirty="0" smtClean="0">
                <a:solidFill>
                  <a:schemeClr val="bg1"/>
                </a:solidFill>
              </a:rPr>
              <a:t>N</a:t>
            </a:r>
            <a:r>
              <a:rPr lang="es-ES" sz="2700" b="1" dirty="0" smtClean="0">
                <a:solidFill>
                  <a:schemeClr val="bg1"/>
                </a:solidFill>
              </a:rPr>
              <a:t>ueva Era</a:t>
            </a:r>
            <a:r>
              <a:rPr lang="en-US" sz="3100" b="1" dirty="0" smtClean="0">
                <a:solidFill>
                  <a:schemeClr val="bg1"/>
                </a:solidFill>
              </a:rPr>
              <a:t/>
            </a:r>
            <a:br>
              <a:rPr lang="en-US" sz="3100" b="1" dirty="0" smtClean="0">
                <a:solidFill>
                  <a:schemeClr val="bg1"/>
                </a:solidFill>
              </a:rPr>
            </a:br>
            <a:r>
              <a:rPr lang="en-US" sz="2200" b="1" dirty="0" smtClean="0">
                <a:solidFill>
                  <a:schemeClr val="bg1"/>
                </a:solidFill>
              </a:rPr>
              <a:t/>
            </a:r>
            <a:br>
              <a:rPr lang="en-US" sz="2200" b="1" dirty="0" smtClean="0">
                <a:solidFill>
                  <a:schemeClr val="bg1"/>
                </a:solidFill>
              </a:rPr>
            </a:br>
            <a:endParaRPr lang="en-US" sz="2200" dirty="0">
              <a:solidFill>
                <a:schemeClr val="bg1"/>
              </a:solidFill>
            </a:endParaRPr>
          </a:p>
        </p:txBody>
      </p:sp>
      <p:sp>
        <p:nvSpPr>
          <p:cNvPr id="3" name="Content Placeholder 2"/>
          <p:cNvSpPr>
            <a:spLocks noGrp="1"/>
          </p:cNvSpPr>
          <p:nvPr>
            <p:ph idx="1"/>
          </p:nvPr>
        </p:nvSpPr>
        <p:spPr>
          <a:xfrm>
            <a:off x="0" y="4876800"/>
            <a:ext cx="9144000" cy="1905000"/>
          </a:xfr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p:spPr>
        <p:style>
          <a:lnRef idx="2">
            <a:schemeClr val="accent5"/>
          </a:lnRef>
          <a:fillRef idx="1">
            <a:schemeClr val="lt1"/>
          </a:fillRef>
          <a:effectRef idx="0">
            <a:schemeClr val="accent5"/>
          </a:effectRef>
          <a:fontRef idx="minor">
            <a:schemeClr val="dk1"/>
          </a:fontRef>
        </p:style>
        <p:txBody>
          <a:bodyPr>
            <a:normAutofit fontScale="92500"/>
          </a:bodyPr>
          <a:lstStyle/>
          <a:p>
            <a:pPr>
              <a:buNone/>
            </a:pPr>
            <a:r>
              <a:rPr lang="en-US" sz="1400" b="1" dirty="0" smtClean="0"/>
              <a:t>	</a:t>
            </a:r>
            <a:r>
              <a:rPr lang="es-ES" sz="1400" b="1" dirty="0" smtClean="0">
                <a:solidFill>
                  <a:schemeClr val="bg1"/>
                </a:solidFill>
              </a:rPr>
              <a:t>Génesis 1 1En el principio creó Dios los cielos y la tierra. 2Y la tierra estaba vacía y desordenada, y las tinieblas estaban sobre la faz del abismo, y el Espíritu de Dios se movía sobre las aguas. Al rezar el Rosario del Inmaculado Corazón, estamos exhalando nuestras oraciones sobre la oscuridad para que ilumine Su camino, como Él exhaló el Espíritu Santo en la oscuridad creando la luz en el principio. Cuantas más personas recen el RSI, mayor será la oscuridad expulsada. El Rosario del Inmaculado Corazón es el arma de la mujer vestida del sol a través de Stella Maris, la Estrella del Norte. Los Misterios que aplastan la cabeza del anticristo serán el emblema de honor para la Hija de Sión. Las puertas no se cerrarán día ni noche. Recen el Rosario del Inmaculado Corazón en familias de dos o tres personas para combatir el pecado original e iluminar el camino de Cristo Rey para vencer a Satanás y dar paso a la renovación de la Nueva Era de Luz, Amor y Paz. Mateo 18:20. Venga tu reino. Hágase tu voluntad, así en la tierra como en el cielo. Mateo 6:10.</a:t>
            </a:r>
            <a:endParaRPr lang="en-US" sz="1400" dirty="0">
              <a:solidFill>
                <a:schemeClr val="bg1"/>
              </a:solidFill>
            </a:endParaRPr>
          </a:p>
        </p:txBody>
      </p:sp>
      <p:pic>
        <p:nvPicPr>
          <p:cNvPr id="5" name="Picture 4" descr="http://www.wallpaperbetter.com/wallpaper/87/881/185/moon-over-water-dark-full-moon-nature-night-other-reflection-ripples-rocks-stars-water-hd--wallpaper-middle-size.jpg"/>
          <p:cNvPicPr/>
          <p:nvPr/>
        </p:nvPicPr>
        <p:blipFill>
          <a:blip r:embed="rId3" cstate="print">
            <a:lum bright="21000" contrast="77000"/>
          </a:blip>
          <a:srcRect t="36325" r="41339"/>
          <a:stretch>
            <a:fillRect/>
          </a:stretch>
        </p:blipFill>
        <p:spPr bwMode="auto">
          <a:xfrm>
            <a:off x="0" y="2514600"/>
            <a:ext cx="9067800" cy="1981200"/>
          </a:xfrm>
          <a:prstGeom prst="rect">
            <a:avLst/>
          </a:prstGeom>
          <a:noFill/>
          <a:ln w="9525">
            <a:noFill/>
            <a:miter lim="800000"/>
            <a:headEnd/>
            <a:tailEnd/>
          </a:ln>
          <a:effectLst>
            <a:softEdge rad="317500"/>
          </a:effectLst>
        </p:spPr>
      </p:pic>
      <p:pic>
        <p:nvPicPr>
          <p:cNvPr id="8" name="Picture 7" descr="C:\Users\kitchen\AppData\Local\Microsoft\Windows\INetCache\IE\DR7CD3IT\gold_water_02_by_ludo38-d5ha565[1].jpg"/>
          <p:cNvPicPr/>
          <p:nvPr/>
        </p:nvPicPr>
        <p:blipFill>
          <a:blip r:embed="rId4" cstate="print">
            <a:lum bright="4000" contrast="33000"/>
          </a:blip>
          <a:srcRect/>
          <a:stretch>
            <a:fillRect/>
          </a:stretch>
        </p:blipFill>
        <p:spPr bwMode="auto">
          <a:xfrm>
            <a:off x="228600" y="3276600"/>
            <a:ext cx="8686800" cy="1905000"/>
          </a:xfrm>
          <a:prstGeom prst="ellipse">
            <a:avLst/>
          </a:prstGeom>
          <a:ln>
            <a:noFill/>
          </a:ln>
          <a:effectLst>
            <a:softEdge rad="635000"/>
          </a:effectLst>
        </p:spPr>
      </p:pic>
      <p:pic>
        <p:nvPicPr>
          <p:cNvPr id="10" name="Picture 9"/>
          <p:cNvPicPr/>
          <p:nvPr/>
        </p:nvPicPr>
        <p:blipFill>
          <a:blip r:embed="rId5" cstate="print"/>
          <a:srcRect b="25283"/>
          <a:stretch>
            <a:fillRect/>
          </a:stretch>
        </p:blipFill>
        <p:spPr bwMode="auto">
          <a:xfrm>
            <a:off x="7543800" y="304800"/>
            <a:ext cx="1447800" cy="2514600"/>
          </a:xfrm>
          <a:prstGeom prst="ellipse">
            <a:avLst/>
          </a:prstGeom>
          <a:ln>
            <a:noFill/>
          </a:ln>
          <a:effectLst>
            <a:softEdge rad="112500"/>
          </a:effectLst>
        </p:spPr>
      </p:pic>
      <p:pic>
        <p:nvPicPr>
          <p:cNvPr id="11" name="Picture 10" descr="http://www.wallpaperbetter.com/wallpaper/87/881/185/moon-over-water-dark-full-moon-nature-night-other-reflection-ripples-rocks-stars-water-hd--wallpaper-middle-size.jpg"/>
          <p:cNvPicPr/>
          <p:nvPr/>
        </p:nvPicPr>
        <p:blipFill>
          <a:blip r:embed="rId3" cstate="print">
            <a:lum bright="10000" contrast="62000"/>
          </a:blip>
          <a:srcRect t="36325" r="41339"/>
          <a:stretch>
            <a:fillRect/>
          </a:stretch>
        </p:blipFill>
        <p:spPr bwMode="auto">
          <a:xfrm>
            <a:off x="7772400" y="1828800"/>
            <a:ext cx="1371600" cy="1019175"/>
          </a:xfrm>
          <a:prstGeom prst="rect">
            <a:avLst/>
          </a:prstGeom>
          <a:noFill/>
          <a:ln w="9525">
            <a:noFill/>
            <a:miter lim="800000"/>
            <a:headEnd/>
            <a:tailEnd/>
          </a:ln>
          <a:effectLst>
            <a:softEdge rad="317500"/>
          </a:effectLst>
        </p:spPr>
      </p:pic>
      <p:pic>
        <p:nvPicPr>
          <p:cNvPr id="12" name="Picture 11"/>
          <p:cNvPicPr/>
          <p:nvPr/>
        </p:nvPicPr>
        <p:blipFill>
          <a:blip r:embed="rId6" cstate="print">
            <a:lum bright="17000" contrast="35000"/>
          </a:blip>
          <a:srcRect l="39797" t="15955" r="26442" b="11111"/>
          <a:stretch>
            <a:fillRect/>
          </a:stretch>
        </p:blipFill>
        <p:spPr bwMode="auto">
          <a:xfrm rot="21111117">
            <a:off x="7842586" y="2347877"/>
            <a:ext cx="1027189" cy="2162244"/>
          </a:xfrm>
          <a:prstGeom prst="rect">
            <a:avLst/>
          </a:prstGeom>
          <a:ln>
            <a:noFill/>
          </a:ln>
          <a:effectLst>
            <a:softEdge rad="127000"/>
          </a:effectLst>
        </p:spPr>
      </p:pic>
      <p:pic>
        <p:nvPicPr>
          <p:cNvPr id="14" name="Picture 2"/>
          <p:cNvPicPr>
            <a:picLocks noChangeAspect="1" noChangeArrowheads="1"/>
          </p:cNvPicPr>
          <p:nvPr/>
        </p:nvPicPr>
        <p:blipFill>
          <a:blip r:embed="rId7" cstate="print"/>
          <a:srcRect l="33900" t="16836" r="33901" b="5717"/>
          <a:stretch>
            <a:fillRect/>
          </a:stretch>
        </p:blipFill>
        <p:spPr bwMode="auto">
          <a:xfrm>
            <a:off x="3200400" y="1905000"/>
            <a:ext cx="2989385" cy="2590800"/>
          </a:xfrm>
          <a:prstGeom prst="ellipse">
            <a:avLst/>
          </a:prstGeom>
          <a:ln>
            <a:noFill/>
          </a:ln>
          <a:effectLst>
            <a:softEdge rad="112500"/>
          </a:effectLst>
        </p:spPr>
      </p:pic>
      <p:sp>
        <p:nvSpPr>
          <p:cNvPr id="15" name="TextBox 14"/>
          <p:cNvSpPr txBox="1"/>
          <p:nvPr/>
        </p:nvSpPr>
        <p:spPr>
          <a:xfrm>
            <a:off x="3429000" y="914400"/>
            <a:ext cx="2514600" cy="1015663"/>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s-ES" sz="1200" i="1" dirty="0" smtClean="0"/>
              <a:t>Oren para aplastar al adversario, elevando su aliento. Recorran los misterios y reconstruyan los muros del templo. Ustedes son las piedras espirituales, los templos vivientes que están siendo llamados al arca.</a:t>
            </a:r>
            <a:endParaRPr lang="en-US" sz="1200" i="1" dirty="0"/>
          </a:p>
        </p:txBody>
      </p:sp>
      <p:pic>
        <p:nvPicPr>
          <p:cNvPr id="16" name="Picture 15" descr="https://2.bp.blogspot.com/-OCv19yxb95E/W8n8M0V_8GI/AAAAAAAAibo/7wrpzRMBUN0elzen8i-6MhBfx4poJFp8gCLcBGAs/s1600/pe.jpeg"/>
          <p:cNvPicPr/>
          <p:nvPr/>
        </p:nvPicPr>
        <p:blipFill>
          <a:blip r:embed="rId8" cstate="print">
            <a:lum bright="17000" contrast="28000"/>
          </a:blip>
          <a:srcRect r="2214" b="28205"/>
          <a:stretch>
            <a:fillRect/>
          </a:stretch>
        </p:blipFill>
        <p:spPr bwMode="auto">
          <a:xfrm>
            <a:off x="1600200" y="4114800"/>
            <a:ext cx="3505200" cy="790575"/>
          </a:xfrm>
          <a:prstGeom prst="rect">
            <a:avLst/>
          </a:prstGeom>
          <a:ln>
            <a:noFill/>
          </a:ln>
          <a:effectLst>
            <a:softEdge rad="127000"/>
          </a:effectLst>
        </p:spPr>
      </p:pic>
      <p:pic>
        <p:nvPicPr>
          <p:cNvPr id="17" name="Picture 2"/>
          <p:cNvPicPr>
            <a:picLocks noChangeAspect="1" noChangeArrowheads="1"/>
          </p:cNvPicPr>
          <p:nvPr/>
        </p:nvPicPr>
        <p:blipFill>
          <a:blip r:embed="rId9" cstate="print"/>
          <a:srcRect l="7383" t="16837" r="50000" b="14135"/>
          <a:stretch>
            <a:fillRect/>
          </a:stretch>
        </p:blipFill>
        <p:spPr bwMode="auto">
          <a:xfrm>
            <a:off x="228600" y="990600"/>
            <a:ext cx="3124200" cy="3124200"/>
          </a:xfrm>
          <a:prstGeom prst="rect">
            <a:avLst/>
          </a:prstGeom>
          <a:noFill/>
          <a:ln w="9525">
            <a:noFill/>
            <a:miter lim="800000"/>
            <a:headEnd/>
            <a:tailEnd/>
          </a:ln>
        </p:spPr>
      </p:pic>
      <p:pic>
        <p:nvPicPr>
          <p:cNvPr id="18" name="Picture 17" descr="https://2.bp.blogspot.com/-OCv19yxb95E/W8n8M0V_8GI/AAAAAAAAibo/7wrpzRMBUN0elzen8i-6MhBfx4poJFp8gCLcBGAs/s1600/pe.jpeg"/>
          <p:cNvPicPr/>
          <p:nvPr/>
        </p:nvPicPr>
        <p:blipFill>
          <a:blip r:embed="rId8" cstate="print">
            <a:lum bright="17000" contrast="28000"/>
          </a:blip>
          <a:srcRect r="2214" b="28205"/>
          <a:stretch>
            <a:fillRect/>
          </a:stretch>
        </p:blipFill>
        <p:spPr bwMode="auto">
          <a:xfrm>
            <a:off x="5257800" y="4191000"/>
            <a:ext cx="3429000" cy="714375"/>
          </a:xfrm>
          <a:prstGeom prst="rect">
            <a:avLst/>
          </a:prstGeom>
          <a:ln>
            <a:noFill/>
          </a:ln>
          <a:effectLst>
            <a:softEdge rad="127000"/>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sers\kitchen\Downloads\shutterstock_1179246352.jpg"/>
          <p:cNvPicPr/>
          <p:nvPr/>
        </p:nvPicPr>
        <p:blipFill>
          <a:blip r:embed="rId3" cstate="print">
            <a:lum bright="10000" contrast="4000"/>
          </a:blip>
          <a:srcRect/>
          <a:stretch>
            <a:fillRect/>
          </a:stretch>
        </p:blipFill>
        <p:spPr bwMode="auto">
          <a:xfrm>
            <a:off x="0" y="0"/>
            <a:ext cx="9144000" cy="6858000"/>
          </a:xfrm>
          <a:prstGeom prst="rect">
            <a:avLst/>
          </a:prstGeom>
          <a:noFill/>
          <a:ln w="9525">
            <a:noFill/>
            <a:miter lim="800000"/>
            <a:headEnd/>
            <a:tailEnd/>
          </a:ln>
        </p:spPr>
      </p:pic>
      <p:pic>
        <p:nvPicPr>
          <p:cNvPr id="4" name="Picture 3"/>
          <p:cNvPicPr/>
          <p:nvPr/>
        </p:nvPicPr>
        <p:blipFill>
          <a:blip r:embed="rId4" cstate="print">
            <a:lum bright="14000" contrast="19000"/>
          </a:blip>
          <a:srcRect/>
          <a:stretch>
            <a:fillRect/>
          </a:stretch>
        </p:blipFill>
        <p:spPr bwMode="auto">
          <a:xfrm>
            <a:off x="914400" y="2743200"/>
            <a:ext cx="7086600" cy="3352800"/>
          </a:xfrm>
          <a:prstGeom prst="rect">
            <a:avLst/>
          </a:prstGeom>
          <a:noFill/>
          <a:ln w="9525">
            <a:noFill/>
            <a:miter lim="800000"/>
            <a:headEnd/>
            <a:tailEnd/>
          </a:ln>
          <a:effectLst>
            <a:softEdge rad="635000"/>
          </a:effectLst>
        </p:spPr>
      </p:pic>
      <p:sp>
        <p:nvSpPr>
          <p:cNvPr id="2" name="Title 1"/>
          <p:cNvSpPr>
            <a:spLocks noGrp="1"/>
          </p:cNvSpPr>
          <p:nvPr>
            <p:ph type="ctrTitle"/>
          </p:nvPr>
        </p:nvSpPr>
        <p:spPr>
          <a:xfrm>
            <a:off x="533400" y="76200"/>
            <a:ext cx="7772400" cy="1219200"/>
          </a:xfrm>
        </p:spPr>
        <p:txBody>
          <a:bodyPr>
            <a:normAutofit/>
          </a:bodyPr>
          <a:lstStyle/>
          <a:p>
            <a:r>
              <a:rPr lang="en-US" sz="4000" dirty="0" smtClean="0">
                <a:solidFill>
                  <a:schemeClr val="accent6">
                    <a:lumMod val="50000"/>
                  </a:schemeClr>
                </a:solidFill>
                <a:latin typeface="Constantia" panose="02030602050306030303" pitchFamily="18" charset="0"/>
              </a:rPr>
              <a:t>El </a:t>
            </a:r>
            <a:r>
              <a:rPr lang="en-US" sz="4000" dirty="0" err="1" smtClean="0">
                <a:solidFill>
                  <a:schemeClr val="accent6">
                    <a:lumMod val="50000"/>
                  </a:schemeClr>
                </a:solidFill>
                <a:latin typeface="Constantia" panose="02030602050306030303" pitchFamily="18" charset="0"/>
              </a:rPr>
              <a:t>Tabernáculo</a:t>
            </a:r>
            <a:r>
              <a:rPr lang="en-US" sz="4000" dirty="0" smtClean="0">
                <a:solidFill>
                  <a:schemeClr val="accent6">
                    <a:lumMod val="50000"/>
                  </a:schemeClr>
                </a:solidFill>
                <a:latin typeface="Constantia" panose="02030602050306030303" pitchFamily="18" charset="0"/>
              </a:rPr>
              <a:t> </a:t>
            </a:r>
            <a:r>
              <a:rPr lang="en-US" sz="4000" dirty="0" err="1" smtClean="0">
                <a:solidFill>
                  <a:schemeClr val="accent6">
                    <a:lumMod val="50000"/>
                  </a:schemeClr>
                </a:solidFill>
                <a:latin typeface="Constantia" panose="02030602050306030303" pitchFamily="18" charset="0"/>
              </a:rPr>
              <a:t>Viviente</a:t>
            </a:r>
            <a:endParaRPr lang="en-US" sz="4000" dirty="0">
              <a:solidFill>
                <a:schemeClr val="accent6">
                  <a:lumMod val="50000"/>
                </a:schemeClr>
              </a:solidFill>
              <a:effectLst/>
              <a:latin typeface="Constantia" panose="02030602050306030303" pitchFamily="18" charset="0"/>
            </a:endParaRPr>
          </a:p>
        </p:txBody>
      </p:sp>
      <p:sp>
        <p:nvSpPr>
          <p:cNvPr id="3" name="Subtitle 2"/>
          <p:cNvSpPr>
            <a:spLocks noGrp="1"/>
          </p:cNvSpPr>
          <p:nvPr>
            <p:ph type="subTitle" idx="1"/>
          </p:nvPr>
        </p:nvSpPr>
        <p:spPr>
          <a:xfrm>
            <a:off x="1295400" y="5105400"/>
            <a:ext cx="6400800" cy="1752600"/>
          </a:xfrm>
        </p:spPr>
        <p:txBody>
          <a:bodyPr>
            <a:normAutofit/>
          </a:bodyPr>
          <a:lstStyle/>
          <a:p>
            <a:r>
              <a:rPr lang="es-ES" sz="4000" dirty="0" smtClean="0">
                <a:solidFill>
                  <a:schemeClr val="accent6">
                    <a:lumMod val="50000"/>
                  </a:schemeClr>
                </a:solidFill>
                <a:latin typeface="Constantia" panose="02030602050306030303" pitchFamily="18" charset="0"/>
              </a:rPr>
              <a:t>Activos y vivos en la era del nuevo milenio</a:t>
            </a:r>
            <a:endParaRPr lang="en-US" sz="4000" dirty="0">
              <a:solidFill>
                <a:schemeClr val="accent6">
                  <a:lumMod val="50000"/>
                </a:schemeClr>
              </a:solidFill>
              <a:latin typeface="Constantia" panose="02030602050306030303" pitchFamily="18" charset="0"/>
            </a:endParaRPr>
          </a:p>
        </p:txBody>
      </p:sp>
      <p:pic>
        <p:nvPicPr>
          <p:cNvPr id="1026" name="Picture 2"/>
          <p:cNvPicPr>
            <a:picLocks noChangeAspect="1" noChangeArrowheads="1"/>
          </p:cNvPicPr>
          <p:nvPr/>
        </p:nvPicPr>
        <p:blipFill>
          <a:blip r:embed="rId5" cstate="print">
            <a:lum bright="14000" contrast="43000"/>
          </a:blip>
          <a:srcRect t="11667" b="6667"/>
          <a:stretch>
            <a:fillRect/>
          </a:stretch>
        </p:blipFill>
        <p:spPr bwMode="auto">
          <a:xfrm>
            <a:off x="3581400" y="1219200"/>
            <a:ext cx="2016886" cy="3563638"/>
          </a:xfrm>
          <a:prstGeom prst="ellipse">
            <a:avLst/>
          </a:prstGeom>
          <a:ln>
            <a:noFill/>
          </a:ln>
          <a:effectLst>
            <a:softEdge rad="635000"/>
          </a:effectLst>
        </p:spPr>
      </p:pic>
      <p:pic>
        <p:nvPicPr>
          <p:cNvPr id="13" name="mixkit-silent-descent-614.mp3">
            <a:hlinkClick r:id="" action="ppaction://media"/>
          </p:cNvPr>
          <p:cNvPicPr>
            <a:picLocks noRot="1" noChangeAspect="1"/>
          </p:cNvPicPr>
          <p:nvPr>
            <a:audioFile r:link="rId1"/>
          </p:nvPr>
        </p:nvPicPr>
        <p:blipFill>
          <a:blip r:embed="rId6" cstate="print"/>
          <a:stretch>
            <a:fillRect/>
          </a:stretch>
        </p:blipFill>
        <p:spPr>
          <a:xfrm>
            <a:off x="8229600" y="6477000"/>
            <a:ext cx="304800" cy="304800"/>
          </a:xfrm>
          <a:prstGeom prst="rect">
            <a:avLst/>
          </a:prstGeom>
        </p:spPr>
      </p:pic>
      <p:pic>
        <p:nvPicPr>
          <p:cNvPr id="8" name="Picture 7" descr="https://2.bp.blogspot.com/-OCv19yxb95E/W8n8M0V_8GI/AAAAAAAAibo/7wrpzRMBUN0elzen8i-6MhBfx4poJFp8gCLcBGAs/s1600/pe.jpeg"/>
          <p:cNvPicPr/>
          <p:nvPr/>
        </p:nvPicPr>
        <p:blipFill>
          <a:blip r:embed="rId7" cstate="print">
            <a:lum bright="17000" contrast="28000"/>
          </a:blip>
          <a:srcRect r="2214" b="28205"/>
          <a:stretch>
            <a:fillRect/>
          </a:stretch>
        </p:blipFill>
        <p:spPr bwMode="auto">
          <a:xfrm>
            <a:off x="2667000" y="4572000"/>
            <a:ext cx="3505200" cy="790575"/>
          </a:xfrm>
          <a:prstGeom prst="rect">
            <a:avLst/>
          </a:prstGeom>
          <a:ln>
            <a:noFill/>
          </a:ln>
          <a:effectLst>
            <a:softEdge rad="1270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7" repeatCount="indefinite" fill="hold" display="0">
                  <p:stCondLst>
                    <p:cond delay="indefinite"/>
                  </p:stCondLst>
                  <p:endCondLst>
                    <p:cond evt="onPrev" delay="0">
                      <p:tgtEl>
                        <p:sldTgt/>
                      </p:tgtEl>
                    </p:cond>
                    <p:cond evt="onStopAudio" delay="0">
                      <p:tgtEl>
                        <p:sldTgt/>
                      </p:tgtEl>
                    </p:cond>
                  </p:endCondLst>
                </p:cTn>
                <p:tgtEl>
                  <p:spTgt spid="1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style>
          <a:lnRef idx="2">
            <a:schemeClr val="accent5"/>
          </a:lnRef>
          <a:fillRef idx="1">
            <a:schemeClr val="lt1"/>
          </a:fillRef>
          <a:effectRef idx="0">
            <a:schemeClr val="accent5"/>
          </a:effectRef>
          <a:fontRef idx="minor">
            <a:schemeClr val="dk1"/>
          </a:fontRef>
        </p:style>
        <p:txBody>
          <a:bodyPr>
            <a:normAutofit/>
          </a:bodyPr>
          <a:lstStyle/>
          <a:p>
            <a:r>
              <a:rPr lang="es-ES" sz="2000" b="1" dirty="0" smtClean="0">
                <a:solidFill>
                  <a:schemeClr val="tx1"/>
                </a:solidFill>
                <a:latin typeface="Garamond" pitchFamily="18" charset="0"/>
              </a:rPr>
              <a:t>Día de la Anunciación 3-25 25 de marzo de 2021</a:t>
            </a:r>
            <a:endParaRPr lang="en-US" sz="2000" b="1" dirty="0">
              <a:solidFill>
                <a:schemeClr val="tx1"/>
              </a:solidFill>
              <a:latin typeface="Garamond" pitchFamily="18" charset="0"/>
            </a:endParaRPr>
          </a:p>
        </p:txBody>
      </p:sp>
      <p:sp>
        <p:nvSpPr>
          <p:cNvPr id="3" name="Content Placeholder 2"/>
          <p:cNvSpPr>
            <a:spLocks noGrp="1"/>
          </p:cNvSpPr>
          <p:nvPr>
            <p:ph idx="1"/>
          </p:nvPr>
        </p:nvSpPr>
        <p:spPr>
          <a:xfrm>
            <a:off x="304800" y="838200"/>
            <a:ext cx="8382000" cy="5287963"/>
          </a:xfrm>
        </p:spPr>
        <p:txBody>
          <a:bodyPr>
            <a:normAutofit/>
          </a:bodyPr>
          <a:lstStyle/>
          <a:p>
            <a:pPr>
              <a:buNone/>
            </a:pPr>
            <a:r>
              <a:rPr lang="en-US" sz="1600" dirty="0" smtClean="0">
                <a:latin typeface="+mj-lt"/>
              </a:rPr>
              <a:t>	</a:t>
            </a:r>
            <a:r>
              <a:rPr lang="es-ES" sz="1600" dirty="0" smtClean="0">
                <a:latin typeface="+mj-lt"/>
              </a:rPr>
              <a:t> </a:t>
            </a:r>
            <a:r>
              <a:rPr lang="es-ES" sz="1400" dirty="0" smtClean="0">
                <a:latin typeface="+mj-lt"/>
              </a:rPr>
              <a:t>La Santísima Madre, apareciendo como Nuestra Señora de Guadalupe, diseñó este rosario que insistió que debía ser liberado el 25 de marzo de 2021. Este rosario fue revelado a través del Espíritu Santo en el mes de la Presentación 2-2021, durante varias semanas. Durante estas visiones, el Espíritu Santo había mostrado la constelación para ese día25-3-2021 que es citada por </a:t>
            </a:r>
            <a:r>
              <a:rPr lang="es-ES" sz="1400" dirty="0" err="1" smtClean="0">
                <a:latin typeface="+mj-lt"/>
              </a:rPr>
              <a:t>Earthsky</a:t>
            </a:r>
            <a:r>
              <a:rPr lang="es-ES" sz="1400" dirty="0" smtClean="0">
                <a:latin typeface="+mj-lt"/>
              </a:rPr>
              <a:t>, "La luna se está moviendo a través de la constelación de Leo el León, pasando por </a:t>
            </a:r>
            <a:r>
              <a:rPr lang="es-ES" sz="1400" dirty="0" err="1" smtClean="0">
                <a:latin typeface="+mj-lt"/>
              </a:rPr>
              <a:t>Regulus</a:t>
            </a:r>
            <a:r>
              <a:rPr lang="es-ES" sz="1400" dirty="0" smtClean="0">
                <a:latin typeface="+mj-lt"/>
              </a:rPr>
              <a:t>, la estrella más brillante de Leo, que representa el Corazón del León. Latín: </a:t>
            </a:r>
            <a:r>
              <a:rPr lang="es-ES" sz="1400" dirty="0" err="1" smtClean="0">
                <a:latin typeface="+mj-lt"/>
              </a:rPr>
              <a:t>Regulus</a:t>
            </a:r>
            <a:r>
              <a:rPr lang="es-ES" sz="1400" dirty="0" smtClean="0">
                <a:latin typeface="+mj-lt"/>
              </a:rPr>
              <a:t> significa "Regio". En otra semana, la luna desaparecerá del cielo vespertino, lo que le permitirá ver al León en todo su majestuoso esplendor. Si está familiarizado con el asterismo de la Osa Mayor, las estrellas indicadoras de la Osa Mayor le sirven como guía para la constelación de Leo el León, como se muestra en el mapa celeste a continuación. Una línea imaginaria dibujada a través de las estrellas indicadoras de la Osa Mayor (las dos estrellas exteriores en el cuenco de la Osa Mayor) apunta en una dirección hacia </a:t>
            </a:r>
            <a:r>
              <a:rPr lang="es-ES" sz="1400" dirty="0" err="1" smtClean="0">
                <a:latin typeface="+mj-lt"/>
              </a:rPr>
              <a:t>Polaris</a:t>
            </a:r>
            <a:r>
              <a:rPr lang="es-ES" sz="1400" dirty="0" smtClean="0">
                <a:latin typeface="+mj-lt"/>
              </a:rPr>
              <a:t>, la Estrella Polar, y en la dirección opuesta hacia Leo. El Espíritu Santo instruyó para poner la constelación sobre Nuestra Señora de Guadalupe que encajaba perfectamente desde su corazón hasta sus pies. A través de María a Jesús</a:t>
            </a:r>
            <a:r>
              <a:rPr lang="es-ES" sz="1600" dirty="0" smtClean="0">
                <a:latin typeface="+mj-lt"/>
              </a:rPr>
              <a:t>. </a:t>
            </a:r>
            <a:r>
              <a:rPr lang="en-US" sz="800" dirty="0" smtClean="0">
                <a:latin typeface="Garamond" pitchFamily="18" charset="0"/>
              </a:rPr>
              <a:t>https</a:t>
            </a:r>
            <a:r>
              <a:rPr lang="en-US" sz="800" dirty="0" smtClean="0">
                <a:latin typeface="Garamond" pitchFamily="18" charset="0"/>
              </a:rPr>
              <a:t>://earthsky.org/upl/2012/04/big_dipper_350.jpg</a:t>
            </a:r>
            <a:endParaRPr lang="en-US" sz="800" dirty="0">
              <a:latin typeface="Garamond" pitchFamily="18" charset="0"/>
            </a:endParaRPr>
          </a:p>
          <a:p>
            <a:pPr>
              <a:buNone/>
            </a:pPr>
            <a:r>
              <a:rPr lang="en-US" dirty="0"/>
              <a:t/>
            </a:r>
            <a:br>
              <a:rPr lang="en-US" dirty="0"/>
            </a:br>
            <a:endParaRPr lang="en-US" dirty="0"/>
          </a:p>
        </p:txBody>
      </p:sp>
      <p:sp>
        <p:nvSpPr>
          <p:cNvPr id="3379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379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9"/>
          <p:cNvSpPr/>
          <p:nvPr/>
        </p:nvSpPr>
        <p:spPr>
          <a:xfrm>
            <a:off x="152400" y="3657600"/>
            <a:ext cx="2667000" cy="2462213"/>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es-ES" sz="1400" dirty="0" smtClean="0">
                <a:latin typeface="Garamond" pitchFamily="18" charset="0"/>
              </a:rPr>
              <a:t>En el Apocalipsis, escrito por Juan, se ve el Arca de la Alianza en el cielo (Apocalipsis 11:19). En Apocalipsis 12:1, apareció una gran señal en el cielo: una mujer vestida del sol, con la luna bajo sus pies y sobre su cabeza una corona de doce estrellas. Es la misma visión que Juan Diego tuvo de la Santísima Virgen en 1531: la mujer vestida del sol y de pie sobre la luna.</a:t>
            </a:r>
            <a:endParaRPr lang="en-US" sz="1400" dirty="0">
              <a:latin typeface="Garamond" pitchFamily="18" charset="0"/>
            </a:endParaRPr>
          </a:p>
        </p:txBody>
      </p:sp>
      <p:sp>
        <p:nvSpPr>
          <p:cNvPr id="15" name="TextBox 14"/>
          <p:cNvSpPr txBox="1"/>
          <p:nvPr/>
        </p:nvSpPr>
        <p:spPr>
          <a:xfrm>
            <a:off x="5943600" y="6248400"/>
            <a:ext cx="2971800" cy="36933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b="1" dirty="0" err="1" smtClean="0">
                <a:latin typeface="Garamond" pitchFamily="18" charset="0"/>
              </a:rPr>
              <a:t>Corazón</a:t>
            </a:r>
            <a:r>
              <a:rPr lang="en-US" b="1" dirty="0" smtClean="0">
                <a:latin typeface="Garamond" pitchFamily="18" charset="0"/>
              </a:rPr>
              <a:t> de León-</a:t>
            </a:r>
            <a:r>
              <a:rPr lang="en-US" b="1" dirty="0" err="1" smtClean="0">
                <a:latin typeface="Garamond" pitchFamily="18" charset="0"/>
              </a:rPr>
              <a:t>Regulus</a:t>
            </a:r>
            <a:endParaRPr lang="en-US" b="1" dirty="0">
              <a:latin typeface="Garamond" pitchFamily="18" charset="0"/>
            </a:endParaRPr>
          </a:p>
        </p:txBody>
      </p:sp>
      <p:sp>
        <p:nvSpPr>
          <p:cNvPr id="18" name="TextBox 17"/>
          <p:cNvSpPr txBox="1"/>
          <p:nvPr/>
        </p:nvSpPr>
        <p:spPr>
          <a:xfrm>
            <a:off x="2743200" y="6172200"/>
            <a:ext cx="3200400" cy="52322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it-IT" sz="1400" b="1" dirty="0" smtClean="0">
                <a:latin typeface="Garamond" pitchFamily="18" charset="0"/>
              </a:rPr>
              <a:t>Polaris o “Estrella del Norte”Stella Maris</a:t>
            </a:r>
            <a:endParaRPr lang="en-US" sz="1400" b="1" dirty="0">
              <a:latin typeface="Garamond" pitchFamily="18" charset="0"/>
            </a:endParaRPr>
          </a:p>
        </p:txBody>
      </p:sp>
      <p:pic>
        <p:nvPicPr>
          <p:cNvPr id="11" name="Picture 10" descr="http://www.catholic.org/files/images/ins_news/2014025915our_lady_of_guadalupe_300.jpg"/>
          <p:cNvPicPr/>
          <p:nvPr/>
        </p:nvPicPr>
        <p:blipFill>
          <a:blip r:embed="rId2" cstate="print"/>
          <a:srcRect/>
          <a:stretch>
            <a:fillRect/>
          </a:stretch>
        </p:blipFill>
        <p:spPr bwMode="auto">
          <a:xfrm>
            <a:off x="2971800" y="3352800"/>
            <a:ext cx="2362200" cy="2895600"/>
          </a:xfrm>
          <a:prstGeom prst="ellipse">
            <a:avLst/>
          </a:prstGeom>
          <a:noFill/>
          <a:ln w="9525">
            <a:noFill/>
            <a:miter lim="800000"/>
            <a:headEnd/>
            <a:tailEnd/>
          </a:ln>
        </p:spPr>
      </p:pic>
      <p:pic>
        <p:nvPicPr>
          <p:cNvPr id="9" name="Picture 8" descr="https://earthsky.org/upl/2012/04/big_dipper_350.jpg"/>
          <p:cNvPicPr/>
          <p:nvPr/>
        </p:nvPicPr>
        <p:blipFill>
          <a:blip r:embed="rId3" cstate="print">
            <a:lum bright="25000" contrast="26000"/>
          </a:blip>
          <a:srcRect/>
          <a:stretch>
            <a:fillRect/>
          </a:stretch>
        </p:blipFill>
        <p:spPr bwMode="auto">
          <a:xfrm>
            <a:off x="3429000" y="3962400"/>
            <a:ext cx="1295400" cy="2133600"/>
          </a:xfrm>
          <a:prstGeom prst="ellipse">
            <a:avLst/>
          </a:prstGeom>
          <a:ln w="76200">
            <a:noFill/>
          </a:ln>
          <a:effectLst>
            <a:softEdge rad="112500"/>
          </a:effectLst>
        </p:spPr>
      </p:pic>
      <p:pic>
        <p:nvPicPr>
          <p:cNvPr id="21" name="Picture 20" descr="Waxing gibbous moon shines in front of Leo the Lion in the eastern sky as darkness falls March 25 and 26, 2021."/>
          <p:cNvPicPr/>
          <p:nvPr/>
        </p:nvPicPr>
        <p:blipFill>
          <a:blip r:embed="rId4" cstate="print"/>
          <a:srcRect/>
          <a:stretch>
            <a:fillRect/>
          </a:stretch>
        </p:blipFill>
        <p:spPr bwMode="auto">
          <a:xfrm>
            <a:off x="7315200" y="3657600"/>
            <a:ext cx="1600200" cy="2286000"/>
          </a:xfrm>
          <a:prstGeom prst="rect">
            <a:avLst/>
          </a:prstGeom>
          <a:ln>
            <a:noFill/>
          </a:ln>
          <a:effectLst>
            <a:outerShdw blurRad="190500" algn="tl" rotWithShape="0">
              <a:srgbClr val="000000">
                <a:alpha val="70000"/>
              </a:srgbClr>
            </a:outerShdw>
          </a:effectLst>
        </p:spPr>
      </p:pic>
      <p:pic>
        <p:nvPicPr>
          <p:cNvPr id="2050" name="Picture 2" descr="https://earthsky.org/upl/2012/04/big_dipper_350.jpg"/>
          <p:cNvPicPr>
            <a:picLocks noChangeAspect="1" noChangeArrowheads="1"/>
          </p:cNvPicPr>
          <p:nvPr/>
        </p:nvPicPr>
        <p:blipFill>
          <a:blip r:embed="rId5" cstate="print">
            <a:lum bright="18000" contrast="18000"/>
          </a:blip>
          <a:srcRect/>
          <a:stretch>
            <a:fillRect/>
          </a:stretch>
        </p:blipFill>
        <p:spPr bwMode="auto">
          <a:xfrm>
            <a:off x="5486400" y="3657600"/>
            <a:ext cx="1695127" cy="2286000"/>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a:buNone/>
            </a:pPr>
            <a:endParaRPr lang="en-US" dirty="0"/>
          </a:p>
        </p:txBody>
      </p:sp>
      <p:pic>
        <p:nvPicPr>
          <p:cNvPr id="4" name="Picture 3"/>
          <p:cNvPicPr/>
          <p:nvPr/>
        </p:nvPicPr>
        <p:blipFill>
          <a:blip r:embed="rId2" cstate="print"/>
          <a:srcRect l="6354" t="17685" r="62969" b="45463"/>
          <a:stretch>
            <a:fillRect/>
          </a:stretch>
        </p:blipFill>
        <p:spPr bwMode="auto">
          <a:xfrm>
            <a:off x="0" y="0"/>
            <a:ext cx="9144000" cy="6858000"/>
          </a:xfrm>
          <a:prstGeom prst="rect">
            <a:avLst/>
          </a:prstGeom>
          <a:noFill/>
          <a:ln w="9525">
            <a:noFill/>
            <a:miter lim="800000"/>
            <a:headEnd/>
            <a:tailEnd/>
          </a:ln>
        </p:spPr>
      </p:pic>
      <p:sp>
        <p:nvSpPr>
          <p:cNvPr id="5" name="TextBox 4"/>
          <p:cNvSpPr txBox="1"/>
          <p:nvPr/>
        </p:nvSpPr>
        <p:spPr>
          <a:xfrm>
            <a:off x="609600" y="152400"/>
            <a:ext cx="3962400" cy="369332"/>
          </a:xfrm>
          <a:prstGeom prst="rect">
            <a:avLst/>
          </a:prstGeom>
          <a:noFill/>
        </p:spPr>
        <p:txBody>
          <a:bodyPr wrap="square" rtlCol="0">
            <a:spAutoFit/>
          </a:bodyPr>
          <a:lstStyle/>
          <a:p>
            <a:r>
              <a:rPr lang="es-ES" b="1" dirty="0" smtClean="0">
                <a:solidFill>
                  <a:schemeClr val="bg1"/>
                </a:solidFill>
              </a:rPr>
              <a:t>El cielo el 25 de marzo de 2021</a:t>
            </a:r>
            <a:endParaRPr lang="en-US" b="1" dirty="0">
              <a:solidFill>
                <a:schemeClr val="bg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40000"/>
                <a:lumOff val="60000"/>
              </a:schemeClr>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fontScale="90000"/>
          </a:bodyPr>
          <a:lstStyle/>
          <a:p>
            <a:r>
              <a:rPr lang="es-ES" sz="2800" dirty="0" smtClean="0"/>
              <a:t>El Tercer Templo Rosario del </a:t>
            </a:r>
            <a:r>
              <a:rPr lang="es-ES" sz="2800" dirty="0" smtClean="0"/>
              <a:t/>
            </a:r>
            <a:br>
              <a:rPr lang="es-ES" sz="2800" dirty="0" smtClean="0"/>
            </a:br>
            <a:r>
              <a:rPr lang="es-ES" sz="2800" dirty="0" smtClean="0"/>
              <a:t>Inmaculado </a:t>
            </a:r>
            <a:r>
              <a:rPr lang="es-ES" sz="2800" dirty="0" smtClean="0"/>
              <a:t>Corazón del Monte Sión</a:t>
            </a:r>
            <a:endParaRPr lang="en-US" sz="2800" dirty="0"/>
          </a:p>
        </p:txBody>
      </p:sp>
      <p:pic>
        <p:nvPicPr>
          <p:cNvPr id="484354" name="Picture 2" descr="https://cmdorg.org/wp-content/uploads/2022/04/1-400x1024.png"/>
          <p:cNvPicPr>
            <a:picLocks noChangeAspect="1" noChangeArrowheads="1"/>
          </p:cNvPicPr>
          <p:nvPr/>
        </p:nvPicPr>
        <p:blipFill>
          <a:blip r:embed="rId2" cstate="print"/>
          <a:srcRect/>
          <a:stretch>
            <a:fillRect/>
          </a:stretch>
        </p:blipFill>
        <p:spPr bwMode="auto">
          <a:xfrm>
            <a:off x="2590800" y="1371600"/>
            <a:ext cx="1613173" cy="4129723"/>
          </a:xfrm>
          <a:prstGeom prst="rect">
            <a:avLst/>
          </a:prstGeom>
          <a:noFill/>
        </p:spPr>
      </p:pic>
      <p:sp>
        <p:nvSpPr>
          <p:cNvPr id="4" name="Rectangle 3"/>
          <p:cNvSpPr/>
          <p:nvPr/>
        </p:nvSpPr>
        <p:spPr>
          <a:xfrm>
            <a:off x="4267200" y="1295401"/>
            <a:ext cx="4572000" cy="4524315"/>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es-ES" sz="1200" dirty="0" smtClean="0"/>
              <a:t>Durante el diseño de este Rosario, la Santísima Madre apareció con mayor frecuencia en la imagen de Nuestra Señora de Guadalupe y con atuendos de gala, sosteniendo un cetro. Se la podía visualizar lista para el combate. La Santísima Madre se refería con frecuencia a sus palabras en Fátima: «Al final, mi Inmaculado Corazón triunfará», y de ahí la descripción: «Rosario del Inmaculado Corazón». Diseñó cada detalle del rosario, incluyendo las cuentas de lapislázuli… Pidió que se usaran «cuentas luminosas» y seguía oyendo: «iluminando el mundo». El Rosario consta de cinco décadas. Según las instrucciones, la Santísima Madre solicitó que cada década tuviera doce Avemarías, que evocan a las Doce Tribus de Israel (todas las naciones). Durante el diseño, el crucifijo adjunto representaba a Cristo sobre el mundo, rodeado de brillantes joyas: «Las puertas no se cerrarán ni de día ni de noche». El Espíritu Santo reveló que el rosario tenía la misma forma que Jerusalén durante la reconstrucción del muro de Nehemías (ver mapa). El NACIMIENTO se yergue solo en su posición, en la Ciudad de David, donde nacieron Jesús y David (Belén). La casa de los Sacerdotes se encontraba en el centro de este dibujo, junto con la Sagrada Eucaristía, que es la pieza central del RSI. El triunfo del Inmaculado Corazón de María es la vida en el tercer templo, el rosario, que representa la conversión de todos a su hijo en la era centrada en Jesucristo. Este tiempo de paz estará lleno de Luz y Amor, donde una vez más caminaremos y comulgaremos. con Dios”, en el Espíritu de la Divina Voluntad antes del pecado. Génesis 3:8. Génesis 3:12 Cmdorg.org</a:t>
            </a:r>
          </a:p>
          <a:p>
            <a:endParaRPr lang="en-US" sz="1200" dirty="0"/>
          </a:p>
        </p:txBody>
      </p:sp>
      <p:sp>
        <p:nvSpPr>
          <p:cNvPr id="484356" name="AutoShape 4" descr="data:image/png;base64,iVBORw0KGgoAAAANSUhEUgAAAoAAAAHgCAYAAAA10dzkAAAgAElEQVR4nLS925IkO44ttgDSIzKrau/afZs5diTTr+i39D/6J73pYY7saLr3tW6ZGRFOAnoAQdLp9Mis7pGXlUVGuDuvILAAAiD97//H/6khBCzLGTFGcAxgZoAZRIScM2KMEBHcbjekfMO6rrher0AWXJ5foCkjywoRAamAiEAMEBHCEkFEOJ/PEBGE5YTL5QIFI6cElgjkhMgCUMa7d+/w7qcfgfMZdHrA1y8XXC43pKcEuV2BdAU0QSmBGDgtZzy8e8TDwztkKC4vN1wuF8jtChEB0goiwsPDA+L5hOX0DpmAlzWBApBSguQV57ggrSse4wnL+YT37z7i9O4daHnAw4ePWFVBHJGzIoQAiEJEEE8B67piWRbcbjcQEVJKICrPAQghgAAwM6i8F0KAqoI5IucMZrbxIwIzY80ZRFSesXs2L+03VQUpoKoAk417eSer2DuLlS+qdo8JAGo9qgq/iKj+7b/X35imz5Huf+uvGE/IOYNE6zNa2sLMSCr2m+zf7/vTt7PcvVvvpo0Hz9g9mwcFtnWQ1Lr9fSJq412eVx8AWH9CCPaekNFfuRS5vaOK1qQ2b9t2bcegPSObckS5PqeqgM+bYlMu+/dSvoggi0A4QAm1XypS+6wAllOAqCJDN+3gbt73c9P302vk+XMUpvNS7+dcyhnoJwbEGKFUxlgKjaRUxiFX/mUvMSgwQoggZgAMIYDI1kqd1yxY17WOA8PWrc9tZPYRtDIuAhFgLfwP9a711d9FQF2/rXOMy22FCkGR65ro+3M+xTLeVjbljJwzUkpIKpBMAFOtp81RGy8RgZT3NOUyGwQKbPNf3vd5ldJ3Va08aTa/AEDR1k/Oufbf+VzOua6HOi4i9f+WPrZXnevc2tKvu9aOLU8J2JbJwWlxW5+XkbEvd/PcsA77cTkaH3smb/sx0H5dl6C7/Rt59LaOef0j75s918/xrOxZWbNrJjOO+jJ7p/IvaBs3ksKvFIQt//V1Uctl3ZVp9Tb6KbVu69eCbxRQzSbHKHurwLUgLh+87Wvh+yJpO17eLIx0Wp4fxmCcgyM6UeTpvISOL49z6rQzm2f/Hp3p9J/WsQZG/IUNgxoaSwggUjBxER7bBeKMmIgMUCoBqpCcm9By4cIMCgEUApZlQc4KWhSiiw2EKAQCkFZmsooxoJSSgTrJ0CwgAlzEEBEoAEQMvSkktza2CTLGdcsJIWfEpQlOa18Z/EILs0GPMdpYMBv4Iap9/Fev3eLS9tmPIYE2C8cBqFCbSyea+wDJCXDbhnof9xnEuq4AgNABHRcUM+Yw1nt8bw48Zszv3lXbMr7fM51y9ePs94i9ji2jFxkWHW1BtRer3bxtL920f2yH/c6b9dhfvHveS7VKvYyUkikPOqw/I3SoNqE+a2cFWMDm3Z72rK49g1JVcJjzE7+W06m8Z/V4GTklo92yuLkqBAwmGxsiRQwnCFp/RRXIGarJ2m/QHwEFvIdgYyfeliZo13WF97bRcvkeGDESiIwPCjEAKQpGbiApbwXjwhHEAUQRglwFV4g2t8/PzyDWun7YJgoxLmAwchQI2frKUEAUSQUkCmUFiYPBgBADwG0s1OcHbR1Ip6g56O3n3fvhYyJrkxMV7ALQlDfzPQqvGGOlnzmwK/x0wge2QGZ3e3PdB48K0J5PjGvtCMR9z/UaP+vBZd+e2di9Vu7Y5hmwPfr+WltndY1/vzZObxlH4yMKaKdEq1Y5/NZyZjLAyzl63qXa2Ld+fBQHY/eKPLzXxrtgfEKn0+e+s84YYywL1xC3F+YWkWU51ZcMUUYwZRDdipBkoLDFVg4BWhorCkXTBlUNGEEAKYxDpYHDXghxCFiWWAFglgzViJwKoySAY2gLCICSgFjN0qUECKBMoMiIy4Lzu0cIByQQsiZcXy6VmXnfG4gU0wBdmAU2jSQwFAlQBWnTSnwMjDCkWeneAET8ygeEIEVQ0agxumAfFnnPVIgIgbkSbk8E/Tt+jQxHVatmI9hr7W9hGGLrCoBWrdrQK7e/u/KOy6wFHT43go+jy4FRD/DVLX8DoPNaqkVgANxeTpubse4tc60AsHxRjPPBhZ5NSEltUQFmpTyVPYMEUKxbDcgIdW1wMEQAE0OpE7Q9bRGB3XIVeDOebgHstcx+PvbMcz831ptOgtMRI5P6TghehwIQkMZudI0BS7H+VYBTlokCkDpxNg4nYkAzCFS1ds25IovAEQCBiaCdNSZDoaKgSGZBLYC5zqUNJYhhvFB87Ns4kAIsGeztVQGk9C9Yvx7P52pNFhGkjh4VAEKwcSu/mGXCPhUCEBelt4wTm5W3WeC24y2lGw44t3PYFO76n6SCPmZGKDORya22tYSBJrCjl1EQ+jq4d7X2l3fK+HMxQFC15dD2uQmd3QMWs/b17+zLuQ8qZ+/M+j8Cj/Gd1wDBuN76csc+H4HJ165/BgTebW+VX0Cbt71cIiJIt7Oynb/REDBUSAJV3jy3Kbt9280DM89e+6eucQ7fRlvdOGNOG/7MOA/j+zGEUEFLL0B6LdC1/M1C5wXCZXuybKMRuDJpCENhFrneSuFbBSIAiSLEiCwZRAqVtkVAalpvCAEhJGTeLwqiArhiADEjEhWLYSEKrBClapU7PZ7w+HiGxIikgmti5DUhrddNuSJSNVMThC6kBMZAmlbcW037Rext7cHp7Lq3gN8yqUcENAI9cgvOML84+H7Uvv45Wyj3V0KMcbeAjvo2K/+o/tfA3Wug9F6503JeaceewR8wlg4AjmC9b5crJMQHTEH3wmLW9ykNcbH0gMAcbFtS5oInLhEcgq0xakDEAfO4zTC2pwfE/r1vk1mgTWSblW9rERznqW51Vqte+X2jCLGBKQXWYulzAOz0SmTWNEkrVBUBggwGK1sLmAF1C3mAOu9DgEDBqhAY3/JGKLCzeoVuiypQ2JAFiYKCgkSRVAsvc15syiCRuW2UzbDaXy0WzuoSQAZ+lcv2LgHg2MbSxxOEDLK9URKoZPCE/hyw9jxxBA799m7bRWnf+7UxAhwvkzlOgVVPA0e04O044idjfW0kjt/fA4kt+Lt3jc/c47G1XZiv1++t66ieo2ff0p9ZWeN1BF7G9w+BIZvcp3pPC2/MwCvShYjG6fy+i6TT6JuSSa69YTtPrT9G5/cUhe9qxsFcbGlp/6xhk/2z98oZr1jBn1sZiq8ZETefM0H1CWSY+T7nDCVCCoJVFSoZWTJQdnTdt6H6rqmVI3ktrWqWvsxkW8HFUphzBneMg7X4MEnTQGvHIVAtVj8AFAlxKfVpACkQlmCWwlA+YwQCA8kAChdG2TM6wK0bvkXRL97tttc9zWm8J2T/ozNONL+AfjejaTjNYjadSCbn7j6snXkAtR+Vgrpx7evyz7GOsR++VVitHoe01QT5CIx7plCtgf6b3y+guf33FYAGqI+AtY9BGZ/xmX7htK3yva/Ipq3jWAyM7YjJ1t8HoOcDN87FTtC5RQhuVfAbDKJGMf0cMnO16I3tU1VAAbesqD3UuTh0ApGay8Nmzgrw2gvXe7S039YyBUIcMpQh7QUjwMVnTsiUGgdi7oNLvlVLbvErQNUtR+o+bw0sgorPX+m/qFtwy3iQu8RESAGvufiQZfdxJgY42O4FN55BWhRT6zK07RlvlAjro4IiQ7gBAWYuQBKdIko+5Z0FsWy9DrQj7uumaO/VPtp6c/9somA8u29TP58OfIZ57f+7D5TRlVbfR3+2KjI9fQF1/aJr/064AdUHcAbQfC77tdTKKX9LT4PekuGXgTdt1vl3gqQjQHkIUHftu6+c3gNUWwXzdYX+NRD4VjDT9/lI7t1937wldnWrKjg0uQM0vMaTedz2xQFd22Ea5fj2vd5avW9H499N/mix3O/rNuXN2ln66POyr+IukB+VkL6sUSEb33sLwI/jD3VxF027B0OALTVm881bASxn2yJ2y15OGZksGARozMY7kFKqmmOMESplANRQSxJYoEXea57mCNlteQ2j6QyUQkAIYo7rYgEWHtxiIJAQlwVZBHpLtt0BBbJAHZiq+RgaI80Axemg9oCxv0bL4NhOoGy3HAQB1Lk4ACR9f32cZu/3VN0Ty6yc/pl+Qc8Y0IySZwzDA1xG37B+3O4B6KPraOF9D+NR1amPUV/ODCj3f/c+lDMG2MZrX944Xm9btDz8fV8Z2QgNNN2ACxPzRUTAZq032ikKVx6sQbKf6/F7L/yIZs7spoGXXdLKrAUw1wovh9sqGOkxcNN2bBULgDCZB7bnSEDC9gmAw6kLYGgAytqlYLJAEyZAEBCqomVCI0SCals7rm64oiSErXVV3JePABJc1hdw8fcDASmvSCJgbe2uQmejGBQBxP06ULCi8EgGSa5tYGIDZwWkyRCUNQsK2CoVezodAWOvQPg81R2Abtt58+ykrg3v6fjSjn6o7CRN1uX3CMGja/buW/iN/fY6AOt/e03x/mevGaie3Ttq31v48ExWjGUc3t/wTK1Ir7XZC9mX+a9cI2Ddfto62Si6GOeiWQz982icX2uHX//MXM8UgHuAcryiaLLADRRTfPk/MlwqTDXraj5DHMAsWJYFqoqlaIIpmQ5IpRFLWEAcukaEavYPISARQIGNNxeEnpM5XIfbDeuakfK60TRd00VnZfRgi56Zt8lR9NGTTAQEc3C+euSaAlkUShm+xSsiCCg0qUVDEK3AsDmeU43U7a8eQLvWW5lucbxHwb5KqBG+/l2bbJtOZj/h48T3wIOIiiWjRDWSeV6p2jY7l/9W95aQt5GFXX1lYWCo1wG0t2EGTNuzChCaNXG853/b8DdQ0gmOcUz6sRnL6b+33y3izKNct6Cls6BUzbO8R14eSiBIeU7b/aop9u2rgs/o9xjIhm5OqfvfA0Bp63QYi9xFZHqfhIyWhdqWqfvl7qLruvFULcFaXTu9bX1wSE8fsyjPUckAGr33FkkCAWRzYgrENpIUBBBHBMoGyDSXcfcxarzBxrgEUXBH23Wc1mLVK/01jdQsr1DkvFZlOJadAo+wF5EaL2jta+MnWrabqZjtqK0X89lTy2JQtpzZBqa8p+DiHSluoaMSnFLcbAwYCXK+WpEmqcpiadZUAhDLmGQIRJO5h6iDwFjWk7Wxt5h5GTYcjRa0A8oBe4tXv+ZjCMVXcO+qYuMxZ3BVGQnlPf+PXglwBVjgC7IHfk5bwLaa7xHW/xUA7F49I1CdKZDjuPnnDFCNsuB7Fczx+bdeupub1y9bbyiLvqzVwW++9mMA1Epva984Ftt3urmZyInGe+27xTHMXb5qn4dyXolRehMAPBpbH7/XgPfRPVVFrITkBY7C0xk7aGq1cf86iadyTyBiW8iqGcuyIIRQAZoDP1VzQg8hQHgBQqoAKWeFrhnhmsxHL6WyFSJQ5LIdY8Ob1gwKCXS9QcnSuuSUOkfulibC0ycIMdZ1RSrpHsxR3oQgGCASQDM0JxAEgYzhmReOgDTsiKC3+FUt4mBCNr8Rum3IdvUTN/scwUo/L1thuV3Q4wLnsZ47jGoEdvcWoD/rPqZA59fmixtAkfWbd76Hmbxl3F67KhDt6X0yrqW50/r3QuXYL8mF1xHz9ud6/9ujK/ACkNS1MwpiL9PTXfgWnQNa6trsfGDWr926n4DljS9xBxDt3a2voLeNC+NXlTr2ubTRlaJ+LirNFaadNRl4dd0ABOUAdiCWCwYjNnAnBBEty93Hw2gx9CBHMkQK/UoGJEOwlra5lVCRVrNSBWZAt9YqBW/nmqzduWQsQFI8nCI0J0hJzwImRGJotQKahqiSUJJLdEqFAOxw15Q8C/BB2YHx8XefaGt7AKDBIp/XZNbC6s/XKQLb+dsCiAr8pc1nD/4BGzvPAuD04eVUGj3gISNQ3/1e6RFowP///+s+oDh+1q97zx+Butm747MzkDgru39v5HFvaf9rbfLPEaiM5eyATF0jg4y4A27smuwfv7Evbinf/tZ8Dx0A9nRKrig6/3xlDF+7RpB2pDC8BvJG2fEanfkVVYqWOj7kWqoYExMtVrlg+e5UFCEsuKYrMhQcAyItULLADyjAFLEs59IoA31hOQMcENx5nABeIogBhoFFpgiggLTkOXq2mqUxHPeTEcSoWG9rZTiSVrNS5QzhbLn6sn0yjMkKggWigJDSanWrWYQg5pyNLLhdrrgJIS6KdU2QkGoaA4TFBPWaEIrvkG17mC8jBQYHRtBm0amWRXKrQfMCZLYgGhE1P/QCdJclDJNqz1ZmFLgS7cgYHGxtgKNapF/vRKqqgJhNQzthPiNIv6jk4Wj1DlYimDXK/1Z1rcXeHQXAqBFZYBFqLp+xXzOA0gubmpdPO/9RdPnZRCHUCbtCW1DL46hM9TszQxQbYBWL5TfnVOt3H9q+Hz3gc8DpGlz/Xj8Gfb5IY1T7gBG3nlYFrrs8z2Ix5Nj9Pp+j4YFtOzshAaAAG4ViOy+MPeMbhUxvmWfebv+7ItjPn7KhOAeXUEXgYP40aiCOVI0nkG2/Ehao7XtCyHcqzCLrARw5ZSjMFYGUIVmrX7Nyt4uQSj8FBhQ1IV1vRUkqjFoUCutXErEgmsAQdClhCq2LwHyNu1yN1Zc6MKAB16RgXhCCp1ApNCrWZmS17dfK3AudpoxrWpE1VPeWwAbMc85ALsqvSSwTbGWqLF2MrwOLcvY5IfI5sDan27oB92Mev0j7VET9ehsV0n6dMnMVv71SMCob/vdMuWn8aZtaSrt1BdgUqGoFrK3gfbs27T3YgjkS1EfP9dc9MHT0zPjcCJD6+dkoSt3zs5yCvVI+1j8DHaM8OBq3cXxmdGD/vf4twBKC5acs8kJGJ0AQfCdulmN01pa+3uM+1y+b9s/SYBFt09sBAMIAvmRfV88j/Xu/Vno5XYPsDuhwdK2a9Xnfx9am2KNGX/x9Ib11atTEe+JTVkSKMGduY8REVBMPs9rfgZeSJ88cqzNMa4UEY1TFV8iA+Fag5F77pQDTcOO0YwHBUnool/IL00iKRIKUPWdgcbTOJaBcBWCFpIS0rojZLZC2sFISaI4lxyDh9BB31pfZJIwo34UEdd97RjpqBP0EHk3ua8/N3hsZ63gdbQGPAOyo/LEv7gtWf8P9sSPMNcHXxnZs62tjYJ2l6iN3xJTH8satznEsPY/a2DYt62TMCzdraw8gx/JdYz3qX1+/PdD1hYo7QCfUHegaSAkGbMm2TzfAs2Nas2ujBEwYXF8GgOorR9zcu4nI0s8Utw4DX6gpjVA20h3kMJnCoGqMmdSCziQlW68KEGtJSm79TNnSPaW0Ap5vUBQM82MOqhZJLArVjMhFeSDFI3NJ+k6QjBaAQQSADbiW7WstW/ocA0KMCBxBIULYshbk5C4abhEo28CkEEnFdSMWiygQl4hwWnDJJZm30yYIoACtW1UehGEBK4oA2jivz61nPf32c1UVn8LDkUfgtbVopGSKEdN+fc5opaeZWXuOLn9nxkf6Nrn+48+tQyLfozaN67IHBnOwtt31OAJOo1wf+emMt94biyMgd+96jW+P9b6lzO+92ngM/b1Xj7oB5W3Wrj2dccE3Lokb/Knz3pU1o9uRVnfA+E57etp6jY++5bonx4/KjRyXYg0JRrTkAt+AlRN478gPoFp2PErWovRayhVANqiZYZrqspyr3+CaMzTfvPngkp3b8m2VuVeCbgRcADMgJJYig6kwfEXKCvNBQ0XNZv0wLxvVksQUhCQGAEcw45cnfg3rCuErsgBBzD8RQQCJdYuOulQ6NQqOh8VT+CyVMQI1q42YuRSVXDyyl6k6wx9qLVbIbqF42gvX5P2tkTSI9gBFVcFq4B91DnvfB9QxZi200AGLGVCj8cQHP5Fk8BFsC3+uUU6fHdrfN3LDrIiqUzlgW4DMZJF4A4DjYh0CdDe8/aJv/d0v5nvtPxZy84TLvtHXz6TVhQom3bfMCtjXq9r7blqfeg02hAB07ReRTvOcCwPfrnVAVt8tdGngyNw3zNcYZXfB+uDAcswGqaEAjQIMteTqI7KsACpiyjVTCfYq7dAEZFSlLqhAU0Jab/aMb3Eig1SKq0g2j7ssgCTk9YacV2hOODGD2IBZgKVNuaaE2+0CWRMCGu+gwObf7LwyMLjsEFCMZvEsCqtAkRBwCw/QEGvGBfJ1XwFLsQCHiBgAzYx8y7Y+YkCIJwSitkWFAAk+x251t/HTUABb+Z2IQJPts54uOXKz+HUpb1we5Fp+qxMouwvoFAB/b1AiRiG4ob03gECXDc5L/aJqPNgCsDyh1dlarG3q+MVUkSzplHbve3/KuBD2n0d9O1I+p+07ANL9OB69f++6NyZ73vevXNs8pj3/8XmymwcAyTTAXdvraxtw1p6tiojLY3XTUuGlnWJtzzZwuGnva5cHaU2ivVsfJ8Cxk8XOr/1+Pz4z97G+3LHscf6ia3K+oLUjnp6QPCt8FRTAoNW71uNgaIjWC2b5O50ewDFCRIvvC0C0AggIJUJOiaCBbYsGCtJ2zBZQLIkqxb/MexzAbCeEWCZ+8+2jGEF+vJ0aWLQUC4b6QwhAsG0mUjELBDfteV1XCDMUEaDcouckQWMApYTYm2GHhdyb5EdA4FaYUSueaZivMYh/9TrS6vy3ms5nuGqb8XaGQN1qOtKwj8DTEWOaPT9qZk7n/n03L6VdBFMsZhp4vx4AQP2kl0EI7P2dhqPlqJU79mesawYo7bJ0SCP99OXNgnAMAKGAoa31eazBt8UdSHg7PCp03Bqe9WEcn76c8aiwbAlCEWyTueYEjWW70NK3mIVeRYDIgAgk23eSbL8X/14Rga43UEoWSJYN9KV0g6QVnFdQvkFSwrrekK43rJcX3K5PkLTidnkBQRAZCIGwxGBHwhFAEFxTxsvLE15eXnC5XW2HQLWcDBKxnB+xnE949/gBjx/e4/HxHaL7RYcFYXmELg9YlnNJMG+AVpQgHIB4giJAwwmZI0DRXGiWMxaKUFnByGBBTf6tKkhZQWRKt80fQ8Tp3qKgQwEno1VspzSUeWLmmpal5oMcXB0qfat997ysIx36+6OFeuSBGyEITNf+0TWul1EAzp4Z3x/X5wzozds134adWY2O2jHjp0dtP+JTR9eMNx7dn7XzyCBx9P4I9g/HdASAbwTDR2197dlqwS3KgisyfhRksTJteCwRlSDU7wfW/s49kN+P7WvAn7Cf79forP89xrBsOzb4A/aF2ekcQFzY/G9YYbEWAs3lPWq+ah4Z64mjY4wIy8ly8eXCsDQbYxcpQoUtWi+YBr2WNC4a7OxPYgNqLAqElmYglNx+qgoS84FRKALb+Z/MAUDx1yIqZ89aLi/bZmpMi5mAYEpHVhMupgluj7aLBFDO4IMULNNJpqbMmCZI9ZSMPjpz8zxeX9Ab5ovpurHfh+89Yx61DyLa5F86WvREtCu3lTmYzanemAIWN5XqoKGPhFuDCDqg9ZYFP2N0u9+YQAfAxvK7tbaIK06ybZO3q1nYRmbR98/cGbCpU7s59Gf37zMfg7/aXhT7Yc8kAIAJgW39VBeJrv3EBhQUXdBIB/j7z3Gc+vZY+7ZBIK7QhWLDcV88dmCs5XexICw4k07ZLIopA3kFrYqgYj6/OQGSIOu1gL4r0uUCloyg2SyBtwteXl7w9PSE/PwV65ff7LnbilTKoBIZThCstwskrUjpBpVkqWGYS2BJCbDRVEFSACOJ+f+uqsjxhAsTniiUpPYBvMRSRkSgM+JyxnJ6wPLwiHB6RHx4AD+8By9n5OUd+PwevLxD5hM0nMDLAxAXXIKdohSjlYUQEE5ngBgBbH68ONm2uNMXOWUH1MwI3WSOQbnj1j0CV+FovHafixKVXuyoPyKApKxNoqnf71sUxyNAZTVt+dCoQO/fcfeF+daxl/E9YGPWxvHevX7OQNEMjPf3Z32b1bEZq8m7rwG+2XNvmbPx3RloBQA/C9vno6YdCltF2s+Ub+MTtvc35QNUncf3gK3VQ7u2oPIpWxR7m23pTycfNzLK2z8YMPuzgoF9+Mpsjv8rrnHsvZ1x1MDr3xNNwgQDsCxLveeJm2uCVmp+Iv4uMyOGU9GKl2JpAYiWkoEf4IURpCREqAAQCBLsRBAAwmzBCzkjZTFLYAhQUgOHuWxX5BXgDAIQ44K42FYJOFraBjWBRGznaMKdrFmBcuoBfDEVp2ymjJxX5FQASBLrzzBGtd/8ekSXlO3FmR/IOFH976/d76bvrqZx9H3D8IcCD8ujOTDsF061PA3tHt/pnx/7fI/JHWnVR+M2rZPdGnZg2drVum9/zwiOAHkb3+0WfLvmkW17kL5VNo7GgA/mjyqyQ90Kmc1jn/7ABL/u5mcmHBzsuSLQO51bEEAR1CBIidatwhtiVjsIJGVIuiGvyUBgykBKkPUFJCsoZ1C+AekGvT0h316A2wXPXz7hdn3B5dtnfHv6iuvLpZ7yw7ICL19A2co1v0FpAJAMkAYCHmLE6THiFCK4bLGuYsFgaxast4x0SyXASxFEocQgeSn8IDbQm3yXJCBdV4gyrgAyCKsQhBmJFyidwI/vcXr/Ecu7HxHO77A8/IDHDx/x8O496BTxcH4HOi2g5QTEBchnIEZwOIHoDEkCkCWCCWS5BhWFjksQltKeHxyBn5G3S9rnQ7tHh5Vu0YIS+neOAMZr6/2Iz9ZToXbP+hqdvtbaNHm3b+eYR/QeQLv33Phbzz9eA5V+vRU8vEVRvqfsj898z/WWd/bKLt48Hq+X2+hslJ29uwAN79Agx8bgIUza5QaeWTt6xWW8jsZ+2h+dP/fWcYqeb6w94H+0485GIm3bsUAIjJwZIuVMXsh2UGGnbYSwGOhCqI7MCxMoAJkNjJEQSO1sUg0MjgT1g9CXBRB7Zs0Jq/hRTK0OFmPikoqmgIiHsJRUNAuECZkYOVg7mAm63qAxgMW2mSIHA4wcobFE+KmlgWG1szgJahaAsi7xP3sAACAASURBVC3SW3zIB5m2zLJnmkS0y/FXQQO1rZxjcHd/ATswuHf/NUY7AkB/+p4WNy+rLDoa7Fcj0NC5c/g4Dq3sULS3uSn+LYCRiGrk6Vif52RE3gsoL3MrXDq/LW7+pq1P2/F24Ca1XeNW09BOr4fcslGUqF2vtu+NAHC88mjh6SoWETtVh8wtY1b+1pI55xW9lXkWTWcathZ/KkDLOk5iaaBQPtPtWoBgRrreoLcXfAgCuT7h+vwV169fcP32B9anz7g9fYasT6D1hsCCgIxzuiGuCTmvNbWU+QQDMQALl8hYnwstgSOkABJEBZnUeCMBDC4ZD8zHOZAdzauEknZKa8JsUrKTp1LGqgYURRXL0nZgApUMACAobsjyjLi+QL78gfwl4EaMtJyBd+9BH35EfPcjbj/+DfLuR8TzO+B0Qj49IHGExjP49ACEB2gIYDqBOVrOT9/lITL36M06L0paESxjlOgOEIQ54GkJqj0na6sBQAmMJrBs13tfXwhhc9Z1f40WoPFMY+oiQ93i19ZuD+SOQZh/HgniGTC898xbfu/L+t56Z4rgzPIz/j2zBI51zwDtW0HX20Hftr7xXVW1QE0CQKFY6cfcojItp1oCu50WFeenuvEhNb+6vQy+124d+uqyouaP9f69Ynx57d5bwWHfvt3a7N6NQNt6rGuR5sK4L9RBYBx8PJi2FeWcEeNSHMy5mELdukd2FjBbxK5mmKXAW8aMU0mPENTz9TE4JdC6QmCpOjIyQljMnyclICxIHBGIEUNAYNt6Id8IIUYo6QskBkScbYuZgCXGcuB8ML8ZNB8BTzBtW9qE88MJFIIlsma3GFIx/46WmvmWcEATrhsmewh8ujmhBji/Fyj6vVkU25SRdPe3TGUOHms5SrWdQlsQtX3v/lbmyNCqz6piSuD94p3RcXumgZK23YWdRjcupD6ljAGn7dhJ2QZsPk7DPBghAlxObeja+1aBRGQBFjPfzL6/h3Sg25NkjM5zDWCIIYCjRbOO7WIHz7nbHumOSKzPFeufSG7z5qBA7RjHvn5LHVNydKYVJGuz9N2uCGkFrzfI8xPSy1f8/df/hFy/4nZ5xu3lCXS7QPMFUVawJERkRFYQEpDMFzCoIiIhE0CnE5IWV4jafFPyDOQ1K5HWcajnuzWaDYBvM5lLACFQizBVaX5FWgKqAlENRGP3meZuflVBcrFAMCYsFJCfFJ9+TfgEhsYz5PFPePfTX/H+40c8fvgJpw8/gM+2bUyP76HLIyg8QJcHSDgDIYLCCUqmiCuFCoiMphqwb6DJAJbREZWTRAwcNx9lA3v1qC6n5ywtv2IZw1xpuAlaHWisroeOlma8oW93T/N+r51FntGvIb8vY1oYDOX0esrAR4hoc2bytv59uUcCfcazZ+v+LRadsewZbz8Cl0ega/z7LeD4ey6f562MtATfxmIFzU2mC+IjVL/gsR/178KdQpHL9fhf0SazCRUXQHMxUpU6AFP4VKsccwwD5E0aLjfqCOaBpbWvw5zOFOjN72wGhnEu/tmx93JEBFGpOAmT9U7VtVZbzFz85JTMWsBYoLBgMgUjK8BxAauBMVkTYkn8bD6DVBNBc0nxoGL5024oARSBEd6VVApiW7sC045TutmJISlhCdEic+OCx4fHzpcugyjgdrshLsDtdsPj+T1Uzaqnav44y7KAU0JcIpKnljifQSfb0uZiAfQ8bhYlGnHLCTlZRO3pYUGMATGeQMxYHs/QwJBASMkSX/sh56KpbCWFykAh2k4RKcwzgKr1A8AmtUKd9CEoobPTlICFkq4B2wVwLPxtLuyQAget+8Xtvll9ef3/Os/UrAXMjFCc2f3IrVofGri11s81lBE094zL/puA6q8jpmb3QgN33eUnzLS6Si6orAAyQmSItOAfKSlGVLVGCGY1X5EYjY5SzpY4PFIJStoyeCqBFVkEofhi9VNkj5fxET+b262Lsf6uCoTltJ1n/49GI/23XrBY60uapHIqtZDaaTiUkSgD6j42DfDbTJZch7FEsYsiUDublrvKmWF5N0WQk528AcgmIjStgtvthuRBVTlhfXlCSCvk8gXp6+9IX37H+uVXrF8/Id+ewPmCvD4DekVIGXE1C2GAIAZTHh3UZtsWMF4u2kCdiAWZWdbp2keFBUsIjAGbPySQslarqY8nB2AJEScyuiciZEnIOSAnKUoqYV1X5NRS73gKmbIfW5Rq6kCVQoUsaKWcCEII1WMFecX189/x9cvP+EYMpYD48B7vfviIx49/xemHn/D+p78ivPsJ9P5HyOkRujyCHz6YH6GeoNmCVXiJoJJyRjRb5HM5R1vKOe+WvSAUoRcsMKf49mUASdaWBUEtkfXCXHKqGllKWWPZQaMUAVwA2s5/9o4Ca4qX09CYbsV5kStge5DlQSwz61Od2wGc+m9ermCed09AE168V9TsgAFq8kG3fIzRWb5m/cd2TY9AejwLXZuN12RPKAehFrk/gt6NgaBb0/ZcU3zvXTNgv7NMaShlddvyRMV/1TADuvkeDSGo87SVL/6UOFtUz6dAEDUFvY0H2allI9AqCdhBFjwqLi+4+NFWWWa07KmpiLjmAewVwfLDvh89rbCvC1sn7pPcPQxkgXTGJqDnu50c7+qRDT0SosCsVn2UtWmihmp9C8c1tb7BQuUkAjZLhCghq00amEAhQLJC4MCv1y4ZrIwQljLwDLCAS/7ArAqO0bZlYwR4RVwWcBGyNuCAnQ9cGMcSwRRxSgmB2jadqkUcL8sCCgkhEkIBgMspwKN/AM/xVfx1UIBDeZbdj4dLwuplMSdV11QnaH/GwOoikO1iO7ruWfU8z+JRHf11pOnO6mrv6mFZPu4jSBMxpgZtJnBnbP2xbz4+e3C317Rnv39Pn0amU3OahbEuZ25bgVLr78rx/vd9384V4FaiWVvvaYd93/vx7tvSW/7uWQeOrAcZgohU3G5NTxYqCYTZBVi2HHaBLZenGr8wBurbhZ4OyFmprydLi2LWUmtDYIbmwkgl4fpyAcTy7Ml6hd5WpDUhXZ+Qnr5gffqE/PwJ6etvSE+/Iz3/AX35BpYbImUwpQqaHhcgs5TTgDJuqRsb6o5vc0uckPXPTwcZLqcHCBVBT+BqoTOLpkfHBjZQYMnVFZwjGG2LNxcgnBebs7UcmameFJu4uMoUeqkWWQaJZTeo8+q8SjM+LDaT5eA80E2AzxdcXz7j+ts7PD98wPLxL3j86a9YPv4V/P5H6PUReXmA8hl0+hF5OYOz8TImtdQ88GT07VxoS/tibbP1YW0rSG7D71xoJk+oX2gEriQokKkFMTnf6Ok159ySgh9cnpBfQRs6V93Sfr92/DLZtp/z/pqlUZnxnnH989Cno6vxpm05/X2giYn/Kqtbfx2Nz6ytu/oP+FX//HeVh55vuVtVKMapCb87aO9YbsU3JdWSOu5xVFguKSC0a0yT7epWwC0Gqiq2tpOWahsOe7+/juREqelN747Acka3/RU9ESh1A9QX0Ai0nMjgaHi4/DxZIddgjSHmbJnkcyXw4ojMZNG33tAysAYSCFQY44Zha799UDoQI7IKIi1gslxbNdF0idBVVUAWi5Yr6RlyXm1xBsu+r51mwRxb2gNpbfAzjIm6KMlizZkRsTnVv26lund/D8ja70bkQ369bs6m9fkicnoZAdlQhoe792Wqaj1bOHDLadgzxuQWp24JuNaoqgVg7BnGEdAb628a/Nxs7lcDSR7if+z/uKnPfUvQImN7AHjEvPbtpcM+9ol1Z/3rQeZbgO4MJN5lACSgAvgaqNByFrhp4ooFqAlTS/J1NWBICiywlE9uTnbLizHGcvasli0eMCQD6ZaRrzfk9QJKV8jtAqwX4PoCev4KefkGvHwFv3zG5Zf/iXR7Qrp+gaQLFAlMGeFxwbKc8T6+h6SM2+2Gy+WC2+3WnT7COJ+XSiuKDMlivnlqLRLJdY2XQZnTX5kntwTbf0sTFVPEaVmqpTNEs4gvyxnL2Sy0khXXsCJl40trKnyt0DBzUYo9W0Jpw7qudvy4bJUkp8MYabMFppohaYWsL0j4jG+XFRIW8Okd4vsf8PDDn/DhL3/BT3/+N5w//hny4U/IyyN4OYPjGaflHfj0aG40YKwK2DFNVE6eNoU6qJ80Ygq0+01G9LykbBl7RLufswwFl6TelnLLxr2n86NPdDyDiOC2sRHo9Z9HypGvwcP1MTx/7964jgXHrhdH/IcKMD4CWJvnqViedG9VfOvVK7L37s/q908/q3rkwSP/GdfUoXyatKEv/y2Xl98r6LO6MQGA/XNAJz8MNe4efa1dIzA7auvu+aEiKZZq1n1+zO8B3WPdsQme0pAN+L0/OQFUgFGoDLcd77RHn/2kbxZ7qVbQfEdmi8rf2whLkjpWo8XEt88MmaNE4nk+uwXKCRzNF4YRqnZKzIi8WF6uLBC41mAgVwkgLUyRvoMIuu9EVLd1v+fdWTn3FvD++5ZYXGOZEeG4eKea6ZvbX8oo37yswGHKJI6uI0Y/r7OdZNAUiS0tuWVlJmDG8hw09PR7D6z24z27NzLIxlSbwjOm4Rh99qoFZMIUepA5A8lGgxnwZO4+PmAgRDBZ6iTTlctWMAxkQN2xvyR4LsYfTwzNsK1xkWzgJQtSuiFfbsjXC+RmaVr08hn55Svk+gR5/oLr519x+eNn3L79jvX5E85BwfkFIScQMjIDGhg5A4kUX19e7BSfcsyjr3k/g5zZz8LluhuwPb1lT3NbvuUnaTSBQNTPidFXSsnqKs/F0wmx5AwksmALooArrVVxCiEgVd9H3fiMetv9aMteIHkiebfC+XnIXOY0EBBIESTh4f2CWxas6Svk6wVy/YrL82/49vlnrD9+xPLn/4bHP/0V73/8E9J6wu1bRA4P4McfQacHSHgwP1Uxdx5Aqj+2IMOSKqhto0PNZUjNt1C0WNhL20XVyK0AXxSFcNyWauNcrC6TNT6mWfIxanR+P3jE67rHP+8Bldd4rivEs/dmddb5HbeJ78iW77Uw9W18K1B+jb+O7/bjNfK5mTJ6xPPv8fej548UgOM+mR/f7Op5/lvkUv/e94DVWR2m2NxXFI4Ue//znuLff68AkIpPA20eaNavsVIqmh/AgPi+vVsH3apmJlPLyFd8hqhor2y+RxQYLFwFm2fEB7RElBSgVPICUhHQfmBUNvObOXAy7Cg5X0Qc6n68Fp9GAXfnDEYTbhwQeLG0MijO7QjmrB24iD9CdiBIsG2hkiNtRtyVAAtIrJfnHSpdJBruD9eUmDri9DOFZ4xt8353HulGg37FQrkjNmyZ9D0idQBiPwzPDN97wN/3ve/HPW31qP59f9ypnXd9m5bn76v3tSkl3p6RWdj/bX7Ce9cMRPq1iTB/oxB6yzPWxnL0GYlZ7wh1e9fXVwgB0uXwM59Jy82nKIpQsRa6Rcs1a0nFanZbka8XpOsLaL0Alyv0eoFev4Gefsb1j5/x7Y9f8PLlV9y+/ga9fcOCFZESmCxQZCFGJkATI10VL7jhQoRzDBUk5Kxlq1mQklvWmoXfon9zwR3d1j31/O1AuRAC1dRO1megBRFIylDcwArcboT1djOfY1eKOSJnO793LUdLBgYoRK8AgAGa2+0GLb61/Q6IzZmdEW681Py3RQNEDFgyyPImAijn04FVcBLzecpPL3j6/Bue/vN/QMMJp3cfcPrxJ7z/89+w/OlvOP3pb1g+/hsCJ4i+x/KggEYQBbD6aVDGa5OaT6wNkwHQWHZSRC1JubrvFAF1l0UZCAQu/lQ9T+nHnYqcUNUOCG4Vpk3qjm5djkexzdZC/9xM2b2vCN4HLzpRrGftaGW1+5Yeye45PHHJKnfe+2evI4X6X+Evfh2BxV6hOSrnLbzedwSdMsY37oF7ACVaPUyeH1LCTMZoJl/2FbUy+s9XR7bu1A0J1J1v6T69UWnm5vd74A/oAeBA+G2S5oh6HARnVLmLSmRmQDwVxlwoi0iLMixgsR5XhUYwfZSga+4VXKpuLOGjNcV+K+lumAAKlnYGQCZjaJ7/TZUBBZJl9gWzpRux/IGKXPKZKGCOqbwHJq8Bldp3QvG3Ob7esgiOQJjfG7XY/pPpGMT1czy2Y6Y9bxlw8RnKeVNfnRt3NcCW7l4bh5HuZsy4r6cPTNluMe3naT52+zb0gKy3QByNQ1/2CGjH8e7b5GPoZfXCzO8dCar9vPBu7IgCVBIIDOaSHkRNw/Eo+M1atYO/AJJ6ODtzBCpABCCAqkDWBL2V0ziuz5DLM/j6BFpfkJ4+4/nz70hff8fll/8Bef6EtF5A+YKTPAN0Nf8+OxMDxOYrxryApThWrxlKiut6K1u7KNvNjfaYGdfrdTM2Us4BrkEsPifDGI7b8zZBlgC6v/o5YCqnlZD5F7pV0gBgbgBwXSHVEt0H+DSrlnqg0bCenB7cCiiAWeA4lpNPittAcXmIwY/YtKC2wAwzGpsCcJIL0qd/4OvzF5y+fcKH2zOC3MDrBfrwAUgvwPIIig/g+GBnGHOEEhA0YBVFBoN9rFxxgJHSqtKUfiIDhSGCS/CHqdX7cXdjQF1L1QixTUvT07ivoZEXAHPLiM3fXAk8UvDGz9m2tV+zd8fyZ8+Obe+/dz17k4w5umbjda+819o6PtvPYU/Hs7LulXHU7qO2jc/OgP2mH4e92LajsoDJPI6/z/p6RCNjH/bydy9DNtjooL+zumZ1x1H7GgUXYJY+gkXpFM8PACgM5UALKsY7KmmciUrOvuJcTmTbRc6wDMU3IOj/OdpxRgyzFsKjgUqQgaUlKD5oUJTjPu3A+CLUFHbKCIVggDS0xLTB0yGATODVDN6FAZSNDe9vP16m+A4Aomd23aD7aR9E7W/PETYec7iZxOHevYXXE8qMoN76nahE8IJKhGjTrPqnVUvkdx8VObS/HatXAAthI2xnoKdvy9GCq+8Xgez+hETcnHYLANyOi9UpNS2Eg4ADRiF7f8qqgEyYi5VfWjTcn4G92W/+bP9/BlT7aNEjuhiDVDZ9U4ZgQSiLjdgtF81Sn1SK0gQYaLK+WcQwoCi+YVkgtwykDMoJcrkivXyDXF5At6/Ily+Q58/IL3/g9vU3vHz+DevTH1iuT+DbM6CW9DnLFcqCVOoLoSSdVwKEIatAVgFWC1ZYcyrNteAt5yE5KTIyxshLJjvb1whHjT4BaE214DSDtrb79QyfexsG9QAxshx+kQwkJig0A+fzw4anWhSv1p0MhQO7reVHJBUasvWzBAMrqLSWQVROQSKC+lnuAXXNQhVJm2VX3fU9nKyfmvHt5ckA5XrF5fkJ3/7+d4TH93j8899w/vO/4cPf/jvoh5+wfPwL4uMPSPkBfHoEhzMEAYJQ17SoBX0FeLCQWu7WcsSdkZxFnbqiz6Aaie9Xv2a1nlbifdrziA1NDxbcXo7ZvbR590hZe01Q989NDQC4vy7HMl6ry59tQTH/GgC8156jts1AWc3E4d8LXee6s+S8AyZnN+lXqL54DNxfBzFj+2fjfgiwOwGrqnCH2j6IaNOuzQEPCs+SgLFdZaw8toxHGit0rLSlH96VU3Ybhlw3Qu5uslWI6olKep+2vG+x7+TR4I3CaNOQcp6ja6XV56XbOvZ7DpD6RUOEur0b0OaDyHI49T4w/UBJYWzgAIYxzzwIuAZK7LwRO+c4lPxBVC1wffncARZV3cRwuIDvx6Ef39n4vHoVC+BMwN+7av2yZxJ9e1ub9r/37/hv1Xpb7ruFa4w4rQQ7ONmimwMHiFZXCz7ZEKUea1UANjTU1380Hv73DHSN/nDzMvYaW39aTlsn9zXhEZgdMdMteNQdHfZnMPfzc68ffR1tLLSW1/ePcDIWogIki6sHq/n/MRf3DRc+BcArwfwAqZ19e7tBLhfwmsDrFfr0BHn6BHn+DNy+IH37A89f/o7rl5+RLp8R5IJHZJw4QWJGLknWbxLgqamSClYP2skKSwgtQDaAxiEiUuyOKfT5azQzWk3reJRp450Cy3UnY+srOBdK7rNn/I4qb0HZJjZXt1TLtG3q1qYYPRG0C8TtOhRp7TYFqmuvZtu9hys1Wx7CsbSNCSpAzgqWFqSnGYjxDJIMZgOwQEK6fYH+vuJ2+Yqvz3/g8c//jrg+AT/+FfL4Hji/B53eA8sjYnxAFm7chcnsxOrWVhuHAKpjq1qAgnsgD+ui74MHGdTfhmf26+FAcHc8brsuttf4W5/lYPbs6IM4u2b8ba88bp/Xrg8jDRJZcN53y5pXrhkAO+rDEc+egeFZeXX8R1l9APzG6y0Gg9k4z0DRrL336t+0VQ+A8cE4zMoan+t/a3x6306TEwc0/Mp8+feo2hzJQ7Bcer1VxzvrfnN94wzwxQoCU0qtE0W7S8jFmmBbAS1gUOFaLBfmliSDqWwbxmDWh2A+ewhcHcwtirekCKhbWwXklFM+/FxgT2WguVTMdm6meg6gMpAxxiJsl7qNbczHhIWdihCw3mzBe7kAVSHgDMFyC5WB9v+EAva2QNmFlI95X04vCMbJqwSmbVtoo5ECJU9dyaNULQ7tE6o1CMPnOTnidc3FGWxXd08Xufj69Nv2qEK2X4DYCF7f9ieVTT+t7Q0cmQFHN8CRuNsy0xbgYePaEkSPNKy630YVcSa/Te4cQjvtZgRn5e1yr40J1xyS+xMU2lhuwdwszcQ4n2MuwBnI7/vUl9ePa032DGfADIJFtvuxayCzRinDfOM4dilSGJKLEiQBkkuAR1qRnp+gL9+A6wtw/WZ5+77+jqff/47b119x+fQz5PYF57jiQ1SEuJrVkBgaCaQBLITIASkbDbCU5CYpGW/JAnZLmFreOXAEyha2H0OpWnznVM3qX+mqEmIZT0vNMhs3t7y1ebe5Hp9bK88zEAh2C5hA8lag+BT3a9/pwHZ0Ceh8/ry5IVD9exO1r4IlMEgyFIpMWv2fjd+472M2RVbEdkgyjG8Q2Uk3xc2Fg/GhSIDqBfn5iqcvv+HL//wP0LuPeP/v/ws+/vf/De//+t+AHz6C4nvw+SOqvzRHJHXXgXJ+O8WypW2+i5EDsnryawsOQgw7OrfTYWS/BnveQJZ+bL825wDGfgs2jnU+2nro+cMR7+3L8/rGddWvt7E9I6CrdUjjfT7Z7kLTt5+GPvYGgL5NPj5Z9/xlphyPz4z9GXlVz59mZW3aqFsXrtl4HL07/j2rbweWhvdmSvYR0Bzb02ig0Y89uJ/bsS0G0LYGlZoX0P/JMGclzytJ3rRTssvPbVYOw1Db+sd+Gn/fB+IQEWIvsI5yFo0Ec1TheI3CqX+XmS3hawEF41bnOKDj+34vxFABlA/4TGOyiFu2JLdogGZGZNvPOcK+167Z729ZdOPvR2O3aYfMyz36PgMQ99p99NxRf8d7/d/izpPdvT4Z8Gv19H2ovlAdIxr7dm+e+kVn9Nt8Ba2c19rCu9/rYp1E3rZnx8PLUev1q2eULgCPAGD//R5TnI2lC5ANbbBaPriiQFlKGNvOJFVQhm0nJkAuK9aXZ1C62Tbuyxfkp9/x8vkXXH//O25ff0F6+gOcX/Cer1jeCc6RQZqQ1oRbWhHiowE2KEI5lUJhwJICQUuyZAvOMqBexK6BISbbHgYMtaJZrGe8aTsutuU7bv8bfdEhP+yvLY2Zpc2DulS15Poc3RB6CzpVejsqv59jwTCHkkEltS1rSUxMZYdDYdkNGGWj3gChGoIHlEGx5DFlgEJAPEfEovDmLDgz4So3rJfPkN+Aiyac1hc8rP+G0w9/QV5vSOEBiAv0/AAN76Ah4JYBN44JyORWSd7OqjbH8CAP1Dkjp8fqYzpXYKqAw5auX5urOi8HPOoe/5itqSP+OXt/9k5VUrFfv6+Bq16pGH8fgeZrbTwCRP1vbynzXjmzMl+LhjiSm2N7ZiDwXhvG99rvY/7XbTuO+vGanOnNBt+LHe5fjD6Q854S5L/1cxh7hjSiRiKLdBWSklhZ4Aj4zYtOgap2EtXTE3wPnIiKf0gfQaxw5y4VE0J2kkRAhlpiWtouEoFu/leMPYDL1i9qUb8TIuqd76nXurkwdFb7+14Ibz8Rpb/1TFzeg8sjhnMPRIpuvzfCOwaGG4EyCrlxXieLrG+HZ0Wvvn2y1UDrmHbF9jUqtYWy02An7a9tskmpI0hDOf01gsORQfZ1ti2ffTmuEMzKmjE+L8+E17wtjQb637TSt6dYGoGfXyHsf3srmCaCHWtrqA5uaQ2BLKJeGTmJJfBVAGs2/7uUkS4J69MnhNsT9PoV6/MnpK+/In/9B9av/0B6+g24fsEjEphXMNSiU0v+txDPeFjOuKYMkJa8AWIbBWznKFAGVG7gChS6foltKops00DZZ+2l/S+Ap59vF7xc/B3NF9BpzlK9MFM9K1jH8Sz8ScqYAZYWRVUtr6DXVTL6O9Czsd/SB5GlbgEsOXe/QnzeqwLglhT3SyYuSbipuDW2MVAFKAhI1SKOAbgPnKpCwRA1nhpUwcUvOkbLaZihyALINSPdXvDy+zMun3/H+vP/C/zlb3j/01/x8O//K/jDT4jvP+Km73DLN+TlHcLyHnxekG82VkQG/EgFihUFFoL4AVm79e/H6WHPv2ag3oPYZsrPbA30ZY6GgnvK+Eyhm/HW2d9H9QNdkGL57gcYjC15i7yd8b4ZaOv7MevDvfE7AltjG+cy6XVANmv3jG+/ds3m6Ahgz/q35cVb3mxX2TlzwPhKe3xFs8t/l5N+1CwNtMjb8mufNmCmltr1Z5Qr9neNQZAW0AIA0RnhmG+sDjTNCX02EaMQVm0nceScNhFT9mwDlGMZ43UkBHtmfrRQR2Dr+bqYeRpx3L87I6AZGDq6xjF9K3Ce1Tm7jrYp+vE4KmM6nkM5/Rwf1TVbvLu2lL9leGact3GeZvUcMXtgth0zD6IYv3s05qzOWZ/u3Z+18x4jHt+ZtePo58H1/gAAIABJREFUmjGx17TA7WVuDlqAh2oZw6xQJeSkIAFCJqSXK9aXC+iWkK4X6NMXyOV33L7+gsvnX7A+/QK9/I64fsUjPeP0kLBUxmb9T9l80ZKgbn+0ZL6muokk5KzI6n7ElqPTUvGgHN9WIIJKTVZ+T9iP4+x/z8ZqFFjVb23DG/YKhCGw/lg//8O3/ic7E8OcjW1yZXSXCkiL8sSWisX27NWO8qtrKZexK07hUHjENoiQ3O1BBZIVwM3KfwBOp1NxaQBIGQGKlTI03XB6/gxQRk4XXNIFy1/+DZT/An74ADq9R3j8CYEJyo9YiUGBzKILF2jFaktU/LaPeX4fEDIbt3vXqFC+do0pSfp3Z0rVPdqZKaZj3zY84YA/Hb1/BIJm/XwN3M4+X+vfjHe9BiiPcMPRNevLUb2v9e2orB2f3bVxPwazudDhmaP2Y0JTRFQJZkfrk2Cfxm+oBqXMeNlbxjrWNB0kRQs2y5aoeMzYZtFVIcVlW2gAjBVhip0AIClBqTjLhrIdQVS2JY7ByzhA/negcog6tnWXlm9T0HTlZUjhkWb5q9tGtQ3GoFV9jvr+tq2lGtVs3nx14l5bkFJKNNtSYW4Y4e99rbK/6tjs7rgl9f7CH8vPmBOZt3VkvBVojcmsS5Q3O/AibBZH394jgT2r7x6DGgX6diE0gT2rS3W7vdpbX2Y+eiOwFpgvkyfUVrcIlf85bRnJKOjDBOj1a23MYzYyYvcRctD4GkDejWEBgH20U85az6BFUuTbinS9QV6eIM/PwOUF+fKC/O03fPnlP5C//YLbyydwfsEDv+DMNzxEwSkqQjBrrSqZb58K1qS4Jkt1soS2tkyZyzU11Jo9Fl3hK0UVQF5AWgIuWADa+sts57dp7JUSFWjRfvs5HQG435cux6FvpXrkq/MN0oASglcsh2WePB0ROb0VP7lqQRgs4OpzaocVuaXXj9YzTB0sDx9Q22PniNs4E3ENInHuZYW4lQ2IC0BidJ5U8Xy7ImfF+aY4hwhZk2VOUMVSxkAo4eWWsX59wVkv0PQEXD+DfvgTHj/+DRQAIcHlesL5/AOAEyTYqUom0LjmaPUxHNd3LpNzTw3qBW//22z+j5Sve+BgLOPoOgJd470RCAHmE+mAvKfBHozOyuAio6QzqswuObh3D1Ae8YwR5L32zthX/775PHj3LXN3VF8/zr1xaCpLhzx7+3I856fOy3ABV39+xSDkCMC01yYca/RrV7QWhQ1aHHeP+15lnxvsivwxHqTVoj5enoX0Vc1qpoURb62GfUM8IKRZAPPmrMua8LkQv5fbC91NXQ4Ku997gT8K/trBEuCSu8jAxsxRM68byNsL+03/1HyQZgClf++18Rt/P9IO32IF6sehtOKwzL6du4X5HX14qwY3vtsDwFF7m9LXMMf9VRnhaBmZ/H3EYOxza/nzR4/Ww8j07kUJjgxjBNBjX2f+TkfCpSpEYe6SMRvXI42+D06xs2eBLBmaFOvLBen5BfryFXx5hjx9wfr1D3z74xdcP/0D6ds/wOkbKF9xihkPUfF4Bs4LIwRCiIyUBbc147pmXJJgzbkkaC9J24VKPk+qQSaSE0iKf5qY+4mKPatkaVaIgD0E2PdvNv494zf62gPsnt6bIPHnbZuX1Zi506gfxk5+ZnBVKHUj6FubOsWhayOXYzLjYtY/rics2fvZ31Aga/H/E61b5TXthGhRtAVSj430PtqJHpYLNyKJgDx/ITIowfIJZoWKHe5IbC42N7lCk+B0+YREK1gv4PUbcHtGXJ8QP/wF784/QpCRwiMQzxCNyLoYrYlFlNvZ01ulqJ+ve7sO/syMP8zmv3/+XpkzZbMHEbN1tCtr4MN9GzeKRvmcBUcQzfOMju3pyxz7cwh8hja9VT69JvNeA2u7eTmof1bukYwf23pvTMZ2vHZiTOv/nib6smbV3Ku/vjeUeUgvB3Xv+oN9WUd9A0wBgR0CwpuBA4rPRTn03H3fqv/bmBEVdqqAqmnwnr5lXa/GQFOGxIgYo0VrEoMCwNHO6vSo4R7o9QJ2xph7QFix7gAI9yBD0JKvhnKSCEPAln6CQvEbLEElxO4+DeJQon8DFOZHGO4QBoBipaDdiTMzbbD/rfdB7CfYnxsBd/P5OybSbTtd6Ofpc7PfNtYosso2c9ETsmsgsp3D/nD3UeC+hbGO90YBMAZTtH6357fvhw2ttHt7YTQKhh6k9s/15XMYgz7cksN1YY8KxUwgHI3JPZA6p5NhjDnaPBagYgBAkS6CfL3h+vUJ67dPyE+fgOc/cPv8My5//B2XT79hffoNH+IVC684LYTTAjwuAY8PJ5xiQIhm9QtREVgRcEPEiiQZEIESYZUAT0kiIpAczPKYgwWdwM6SFcnIJZXTJum7wgItDsZktr7KjTJYPmb+v9EREW0yImwtgIUpix+Dt+U5tY6SsZ+UNlWqmM+jK8TtFetcIK9/pFfjc1RtCckspKqwU0JsXRuubJkFVCJaxgg/ncePZLN1sECbTy6AtUSG225QCa4hsxrEMlbp+oxIAmIB8gXp8gTcvuB0e0L88a9Y0xNw+hF6+ohEj8hgKB5AfAYgYCQQ2+kynjZmBhrGNVejtzvLxhGA769R2AY3k/Rl1L/739Ftx7X2CO3X4BEI2vHITiGoPGB8p1k85vLsAGyN/OaojW+RFbPnDvn+BLgd3ZvVNRu7Gb9/rV3j/XE8av8nbZhd9UCrYRxrdO+BIrofj8MqygPuAzoPXvOrjf/2/j25OWtXDLwghK2DtQ8OhxbJNS+FiybdosuS2AkaOdth8es1AWpZ8KH2n5kRIoE0YdGHDRH3QEFwvJCp3I8xWvoYmGWgT7EAYLOFZ/0Km21ila1GdgQ2cbAZ4YkX30JEs8tdvvvSjxbXeN/qu1/+bPyOxnR8RoEdYKv3eTtn99rb16mT52bvj/Q4ArQR2Ixl+eUW5SOQZttkLQLenfV9K/KoL3719Ttw34BQ2Z7HO9JZX5aoWW5QgAfR1gKwmzNW3JIpWoEYzNGcE5z2GaaUlchZJQGy3Q+lbsnJjisUArLl9cvXjPXl2dK6PH2BfvkZ6Y+fcf38n3j69f/B7etvCPmGdzGD8wtOgfB4WrAsAcuJsQQ2yzsTzqeArATKGUkI65orb4EG3G5FeRFL2SSZIJnMQoSSaDxnwAMsSGsueFYCU+iAzfG108Z9/odntANq/Zy2c8U3w29uLYPiuXm3ADrfgqn3bUJgUeG6oUebHy6KeW3cRsQ0EKplc9vXVgGDJXgolMA5C+rxXIHed8ISFvgZ0Fm1nvCial6hFMrZx/AzuwWrKJASoAZgAyk4AA8siAuBLwL5lLBePuP05/8GzhekLKC4YoVCo7VaQODFk0SXVDgFFPX9tD+ojlPl36BNcNU4Z85P7vKlcV76e0S79T2rq392VkZ/fyxjTFRP471pq9vlKvysbgOY+/68pb09rxrB2Tiu4zv9Nfpwfq98vAf+3nL16dXGclW3PoCzMRlB2EwOzWhs5AVdzVv6mdBfDwBr+ZiDYQeedQ5eCUfp26WqiFKsX2tasSzt8HTLEWWRcKqCJAIu2erzbQXzAtHUhA3UmIVGrOkGCOF6eQHWBOQESVfkNSCx4uHdGdfLinh+AN2eEZZHhLAgZzF/EzIrW1QtW0LuYUVmsRNt0a9s6Q4I5gwtAFJJCwNuyaEXjiAQYgglFyFBs4BigORmvQwlkz8VhplLnjopRxZVIhCFsm27ZE0IFJFLvTUX4GaRBJt8IgNPZHnjLKG1Wx8LcWg5eg5czzoMut0SbUTgAmQgs45A+/Oc22LdnpJQ57EKFuO5MQSst5ul7Vliy7nnAEKKdjykbTBYqza+qhBN5agxT3CrJX3P9qgzX5T3FuNWkFsZUN71k4hAYkDBNSvArJLEnntyLe02wd/qpQoOjwCqqoI4dnFXZEeSZSnnSQMo/h4K1G08nxOb6zK/oPKOncLCylDRHXi0PHgGMoUIFIvwlIigDEYwPzQSMClyMPcHxVosPTCJITAzlN6gqyBjQU7A7ZKRnp8h374AT78jPv2K9R//gW//+X9j/fIzWF7wHrbuIwRMGRwYISjsWFtB0hVLiDifT+DCgOUixS9YEYghANaUC/1oTZSsYswPbHOS8moWKLUTLwQoiaBtvhio28K9cMoFMFZ6LHPInjnfM/1XBmzfTFgUHsgGwhQKYjtdSHLzuwwhQssxaBUAdmjUfvOtdaffQtNMdsAKESJZFHAIFnTBAQXI2/1cfJNtfVr/gqLw32hWurIOrc2xWd0DQGVdiNi5Ru7GUlLo2/oB4BGJ/l+KLyF3AJeIQGUHB1Bck0JJ7LznAJxYEPGCmF+gt09YL19x+uFvWN69YDn9hPRwQ6IEhAw9v8clSWk34RQXaBakdDMgHizvpLC1zttveV0FKSejfQ4IoVhofesdipQTOJTgm2IlDmALetEy585Tyvr2LXTpcxWiB4H2sGrJPFETMvdW3C1Y0EJXOkksrvVEB7KcfjWLQlnvTtcofp9lfSjcbUItytvp3sFj9TPraXFvRep9tftnpe8LsMkjp9p8yrR7Z/Y5Rm73PJyKsqt1YNEqHcrd3NPm29jiCObK+mwnxcu1+gFFbvVUtr3fQfTe2ld7sJ4rs2vmfnfIW+m/WPS+VNrbPKvFxi9FPdJtPwlmudehXzR0ozWv8R11XkSWBbY68pumm0rjixB0v6RC1MwMZa6E49pxllzOvsxIKZnWLoJ0vUElIa1XqDCUBLwoAkVQDFjKtrJPimpZBKW/FQwMudVaZ3RDsDNC2w8IVU2zOsmSMfmRUEh3L9d6WJvgMX/GrUVnXOy2kAvRj2CmTAzNKnvlmmmq/QLsn7un+W00PGrm7V7DGzWVfnCOtLLZ4uv/PgJ64+dYljMQa/u+XmPkbv3b+upptkCDrLnNzQDwAFQgf2RFPNK3xvkdTyzYMQbjRTUYR6gxCq/LAUlrbxEdWlwzynGNDjRUBEkSlAUhFl8yZWgCkMnOAV4JSNnG45qQvj0jffuC/OV30Ldf8et//F/QL/+APP+KU34Ck4BZwHFBCOX8247JEzULqEhC1gRocyWJxJCwFOE9rHsAWuZLiaow7McxlLGU8lkOidycIORCd9TWgWZp9+j/7ZZj06jbHO53BXrlTvZnNW7aPKb56O8pKWJJvB0CTQGgg73s/cP/R9y7NkeOI9mCxx0gI5TVc3tsd8z2//+vtXv39vRUd3VVVuVLUgQJuO8HdwdBBCmpe2xtaZYpKcggQTwcx1/HYz4RgOxZtanJwr2SF5bfvg8NsDj9H7Z0EOyBrJoHx/a6tJvPMRdNwbJnrKttoqUUzGvG5VKQ04Kid9DLAjy9AD/9B9KfV7DeUesz1vUnXC5/RkEyIuRQe9kqlQSVDhzQMbPT2vdrIDw6fi135LtOpBwKbfRJKA9txDs5vRufg3U6Hk0pOTiO7nl27ux4lHedrNaAD9312MvN957T3vPk/GY9GzxjisO+6feRs747atNH2nr0HW3tO66McvYsO+mkcQfAuO/n99rQf+8jRou37vve8947+jH6yL2zgS8PhIchyqiMAP9bCaCondnKqm03tfqZ5ie3ckcVtSwo64pluUHqinW5I1U2DS0TLgToXHaNC63T6kT686P+pew3ihBCGhJueN+jjt8dvEEtA2a8+5sBlNgARnQv2m20AMAtC7kJSFf2uftuA4udIYBCcKtrWW/EFL614Mbrxk3r6NhpethPnr7iwMjG328wTZAOG20MiLaFuQdAvdXyaPG/tRCO3m18fptPA9Fxe2+oWYATHX53/Gz/zv0me9Lm7vo+UaRP7jjVSvv37JJcAgDGwbpp4iymyVaoxWN5aEYC28QrtrIK3GpdFFIrUmWUF8Hy+gK5/UD9+juWL7/i9tvPWP4wl29ef2CiBexWPiICklnPE2cQKYoKSAQZDFHdXNcUyqSFa8wzIGsxfjlRs8Ziky+ajM4k1seYLCPe6QEUSKktsl4h6YH3DgAGv2ibf/68Pi6uEyfqpdNCWvShzwYs9gpCTwv6OB/xkHQYYCTKYea0B/nipr0Ua0/cohRAt24Vifb33OaffRZrLpKeon274BPregVE9pQo/X3jXwJBwYBUyL3ivlSkpULuAp2A7LGfcvuG+mOBfHtGvr1g/vf/QP4ff0b+9H9CMoP5YjHYlYCU3W1nyoCz2ABelDAqnVQ26yuqV04JDwTODxuvQW4cXNO/70c25CP5Mn73DJw83j2UonaRf9e9B7zns1Qd2vnfBBBje5tM0qP5rK0D35Nl430/cpztgXtgfkyCfPQ8jQXYNeEQ/OHjY39kdPnIYX06KpuPv8d9Q65wa+Pb73q2n479l43zK9wz+wDciG+LzUxEmmsljqht2RM7A7YoS1mwljukFE8GMQBYZ0adH5dq3zhVM2cT9nFTvUAnomby3mmlIRzf0ESInBxx0Gx3mwWwi0O0zfbY8jMKxyOQwth/T1X3AHHQON/SikYBf3T+CGT09/YLt/4CdiAY2GI4YpPr7w08Whi3++/fobW3a0PPC9nf9yPvtD0r+ugYAG5Z3scLYpwv42ejS7m/t137uFGO939rIzhatP37xIzZnt+BHQGmlK09UIhWKFmiBKNzkcJi/MJqoGpVHmRZsXz/gfL8A/X5C+THZ9w//xdeP/+M22er5PGUKjgtlsSRjNZFCOCklhiGmBuEWgWluIXQZcA0z1A1BSslRc7A5OEaqvAaulaCMADcyLu3G5Oh74IIWDFef7wGDrakbjNVWFxzuFz35cliLu+ytQHLTo55gY/PZwBYpVp/VEZKAFECk8eAcigx0v4pto2/vShwOM9HebJfP74uTzwOZxWVevnLym65I4gyVApkVdSqWJYVQoLLhcCZoIvFlS7rM+r9C/5N/gMzWUIQz3+GTBcUmlDVwTAlr00dhN0GNqoaCLQQlIRa70DX7wZeN8ty648OyPT9cbYJjxago3FkbPRPD98fjlM5rsBoRO6vH3+O1xAe14k3//Q4Aj17N/f27WbtxjCfooTZSAPW3/Ng/o3P+Oh+d9RuYO9Z+eh33jr24Prj4P/suaN8f+ueR898b06d0fyM3x+xVRy5rgWkgBQjapZif3Peu9UqXMtX8axYix3MEWQMWF1XBUgVta6odUUpK6SuKKWAKEFbrE9c+9hQYMP1Ya0BW0wIwaw2VgNxD/56YZ0C0PjkDSAXIIcpbCfbBp9847Rbs2k9HtPTfOvkMTTGrArRsA5YNmBCcuHxaIULEBkCPML7RwtjP2BtoOMeg0Vrw3GPwOKIImU8RjCrqm7x3f7uQR6DPP7Hev+ROPmtrKHt6EsQ9mDyLQ38CFirspfDGxecu3mifc1VsLmHADQS4fbuJxph355df3afnQG9uG+Myd5legwIjwCrdgpRa081t1l1UAaCWUOIAOd3C64qEqDWgrqueH19wfr8Avn6FfryFfLjM8ofP+P1l/+J9evfkcsPXGl1VknnCgRBPd4qEwycCmBmMULQuNSqKFyROcOSw6TFrkW7GV73l/dKAmErw2bv60kWbZ7ulZA0VNSJuCh2lblpzm1oYr66vGlKboJq9eu0o/faeyT6Z7dxZzWqGjEL3dn88enSj2rjB4S6e96tgeYONte5iBifpFaIVzQJZTIsgb1p+BAQPChqH9vc+nmbUmrJSQBAYjHSm3/a+rAWuDNdUO8vmK8V06UiJ4W83KH6jEW/gZbvyH9+Qf7T/wWiP2NJn3AHIGLE30qdq7G3NPk8IWLwNJni088hoiaHLIRnGy9pMaA+/t177g4N2fn+hkwH6zhAk9+kPQvdsyI4IPYhi319BN6752rIfA+VOIF6ZwDr4Yj5r8d7SLtPKCA9sHljXzlqz3sArz/+WeD2rx5HYy8iDeAe9WP/DuOe1e8hqtq8Z/H3GQj8KOAMPuEmxQbcNL7TCPrGZ+R1XS2IuBSoWiyQiCArGzF0NtLjBPKAx406RNWD6dU0M3P/GvCrsqJKQa0rtKwgjykRFUipQJVd4zaANTSeLO4nhFAUad9e5mDhDVrbERBrv3cugdGK0Hdo+97we//cuDZ+HnFY9deld8Z7BB9Hn6nuzx1pHuN7RDsi7qxvW+/aP/o+Ex+2K74zTvCxD/o2xPmziX/2zkfP7X/247XbqP18A3+EvQNsAJjxWczRI37KMwGsw3eP7n8mYHbvND6zv48CZS2muKSEKJgh2Co8EMisNEVQlzt0XSHLHfrjG+T7F/DLN9w+/w2vv/0n1i8/A99/QV6/4UIVnMyyZ4HLDOWMiTNSApIDZyNkT+4mdQtMVcv0VIsJUyWsLldqtczmsfZ466euz3YbRgfsYwynlHw+AuRJCeKgRHyDTK14OzD8sruvPSvBmAqC3cCOIF4e5xMzt8St1Mb1bUHO3Mu3CPpw8Gw5cNBM3qfkRM66e37EyEWbiai5Rg/7DlsWcsyjLSv5Me41rtnabOBvmqYNmPp6KOUGYUFtzA8WkxkAba0r0kogrsiUoVKQSgG9FAhbIlpGQeICuqyQrFgroaYriBMA9sQHGxNy4mtWQFnBmYHwQrW+eVTiRhl5tAbH9Tr2Qxy775yM83tAx0D8noRrbNsoGwKoWRuDQPz42Yq9zHtrTh7K8IfnHsuxo/u/J8/fAzpnAOnwXvL2+52N33bBMQjs19DZXvjQloM+OGtXKAhEBBx87yNA+c17n/T1+D5ZygLShPW+AGKUC6IFohmcLMQ68wSCBSYD8IUvWJYCJMK6rihaoSo7d0UE4NphJZ16l0Mi2nF4Hb00MzWhGad3CzQAXwQhkllF2gbscS/hO+9DcPoBJjK2fPUssQCdIIuHCwukiHglEbdgKVqwsrnIdQcsxoHoDQSK3qe//zluNnFs2VneNvujWxDSriNysBM7c1vYAHYjga2W74nwC+HK3UZzpDEaQI+32ywPbWJHvFa4JLugqmjXdu+9QD8CaOgE3VGbdv3uG3SzJsCAQ8sxH8CZARK0kM3dUiL/p8faLfN+gxkF5tZfZxaG2jYJu98Yu+WZfokh7Fx0u25hmwOSIFJR7nfI6wv4/ox0v2P6/jvo+2e8fv4L7v/4C17/+Bv4/g0XecWcVjAEVRRIM8AMThckthrcSQjsLlvivFMaorBcLbYhFwmw52EdwtBSGwgM4LbrWiKEBd4rnLV3ZpPYSMmyVzMnJAaYs2WjepauAU+fa/vpspt3tYWY+HinQWHx/6PiSxtTH5Ow2LBaXB5QGwi1r7onIQx9tN0Vat4EDUtgxPMVV4zI+PykbvMi+fvD7yOxHmkDZb0LtM2bLpTG+tFjFusx+DsCgD3FkaplylYWrCgobOTerLBMdLdQZs4QtkooLAWT5x5PKpjriun1N6RUkbKCdEW9GphVTjb2NBn1D4CEbFmRnqmdQDtP0V5Zs/6hFrZj1yUy+d6En8eYEzZL2H46OsBGtbkj+4QJPvLfdsduM47P4GwLBDRL5SC30hH4Q4uEBI2W7BFEvI8fdkeTKXQMKpVN2WV93J/6Nr4HnuPzjwDG99pqfxwbHrbzQ4zgcMmR7PYT77Yt9vyzY+yPs8Ntv4YjDu4xNks1MuPR3uetvo6fR32e4wVqXY02oq4gmrosOYKm1G3kJriLFisPhdU0v8TQ5mcJALhaAzwzKzGD1NwX4UpUVXAHAo3Pby98jkpybT9h2YKkDvzM5RSaImG/CGO7aRuzorMuDAND2zoawZnCFsUQU7o7QgBvAHMLQt7dS/fC+QgwHGms8fkR59XRQjwCbGcxBA/v27XxTDs6Aq1BA3Km1cWEju+faXpn/XsE+Po2jgBsPMJaFmPV9+XIYTXGm4gIEqeHvoj5EZ+N3IB9XOHR+PY/mTfqGGbexYWpKvJ8NVccqsdMwRN4GBMSFinQWqHrAvnxHfX7Z9y//Y6XX3/B6x//iZff/zfqy2fkcsOcCiYqYHjdbkqoREAyTj9rF7llsRMmAght7yQCpy4pRgMk1cH9IyVEPzah1BC5W7VT+qyPYv1Yn+ZEuM4TmIEpGY2SkdADJRGqCupaEDA6XIqi2zgmJa9GMc4Nn7+dkB/nD7uS0lO/RCbtts5p/+NhYzEpJaJAAVYY/UyhyM+l3XiH1WD7F4otPayz/rpEe2AXFsAiWyJetGsck1ExMgNAQZFqFEOhIIdVEbDsVLVEOiZX4sP6WQVUBUlW5PUF6c7g19ncy55dvgiBcYVmoDT6qD7W04mpwaZ0DBvdqBAbCKRm8Tl61w08nvPGHX2+H8/952/eQzwm9+Deh6Ckv/eJPD36/a2jf8Yox1S1xQA2OdVZ3Mbn7a47AFYPMvKDbXzruj6c5ui9FO+HJB31wQgAj97lqG3j36PXaHeOHpOW+jE4Gv+zdhw9ezw/ji0A5LLcrTHVeO5kXc28XguyziY8UoJOZh1UESy3GyaeUMpiNACqlsXHCq3rrj5pCC3AM4RFkD3+T0RMcx742zRImvixJmJi08fFn1OLIjNjvTuQdSobASHPk1vAGFIUacqotWKajPwU1NcKrBY3KMWMACRIHR0Bp4QqYlm75JYDH1x2Tc7qdRpfogUrAyK1ac+RyReUOpY88whO+oHs4xqJaFeBg5lRV3mYZKOmPg5+PzHaPYfPI64zrL5NEPh4t2d0lq5HrkHFugTNygYEe0BzNNH7e6zrurM+jIJmNzdSgip2G2F8ftYfVWUHzvp7j+0bgcs4Vn2fBqH0+C/6bgNLe3qjMwHS2qKb+1Eo+DcJXr6mPb8WRS036CK4ff8C+foF/PIF+PIPvP7tL3j+5b+wfv8b+P4rZrpZRRupTrTMUMoQTuBpAtzFy2QxdwkJKh7yoRUgNq8pCCQEVsYq1eKJV48fy7P9JHN35gKof666WukxIhDzrk/IjRmttJpXlplSxjxnPF2MgDqzVfCptWJNRjh9X1cqRR8uAAAgAElEQVRkpEZ1EjnT4sqtQCHVk70kskw34NbPFRs7+NrrEiGCOBwKVXetEoMqtexUu5Qf5hYAkPBmFVfBWgrE4/4mScihlAzz08pqhptYIHWL0XqQmSkh8xbHx8yAFJRSkAWN61TVxrRfm1usrAG6qNbBecKkjLI4s5laXWMFkNgVcefQqux8n24xJWIQMlCBiQCuK/j+DZUIuQpQ7uDrijT9Cbf1BTz/BKQnrE67xTmBKLXEwwvPre3xLvH+ba3FsqIh7KQDfH2CyyM4JLeAl70c6DwWRwDsbFNusWFdjdcdgOoU0fjOTrkNxbnxTGoHvzczZnMVH1i+0K7fjrHdY61xJmwJSZ0cHAH4eIzgcN+G82vGdo37ZMs/4M2Kq6rHwO9ojz1oU9/+fg84Gt8xnvtor4i/j0KIeuUy9lgA3XrfrsfuzLFBp3/eEaAfxyYH27iIQMuKuhbTTDhuypCcwSwWtydAXVcIBMv9jk+zcXpVgblg/H6JCDnPqLRAPe4nFOUcGWsyLLII8yZ3DwONVBn++7IsAIBlMfBZijTtF1J3ySAiguv1iqBAcH9tm8AMuNsYLUidpKNyYIJSgkCR1VrHZxPB1yKJLU77exM0bVMjS0BR69zdBDgCFw/AcFAKzsDTuDiPgFZo03pyn7hoN3m7SRQuvCPNYvv92PJ21K5xwx0X1GEMnu4tw2MHjQuyf+5h/w7HURxnf+9+M9kv9k1AvAXwxzY+9JXi9Fxy91YtFSDBZbKyisvtjnK39bF+/Y58+wF5/oLl88+4//IX3H79T9Qvv4Bv30D6AqYC4yknuD8VxNnAjfsv2TdOYoIyQwpB1MjNrV3du1c4XcXmerP3TCBipFQxz4RUFfe17tZAEJHvBD5FJigAJuRk/6bEmHPCPGdcp8ksTKVimROWZcW8uvVMFaqugAihqGUeiyoqVVRNuzksXX/3PW5r5TgWKoEQ4YaFwgGKLUv0ZNOzrtusU/BNXcQYFpqspASryLGXmaL6xtrbDmZuoNFkrQBOwn6UQfy4ke3dXbEeRRgqGZBiTlm/X2KzznHHVFcRdDa+/iqwLhVJb05XpKC6IpUXYH0FzX/G/On/wFoVCwRKFwhNEDaamKoC7rhXbRx4r2DHOLUX6/ue2jp96xiVvCM58a8eZ0BnVBTO23Z+3x4AfLTd7103njsDuGf3GOfYR9t2toccnWvK2j9xnAHP99owrrn3vv/Ra87adLRfju052o/Gc3FkdUsYaoEIY11XaN0qfCRiSGJUBdZ1QVkFy+0VRBY3WCBY17tpwExbAHpn1QteMCtvtC1YA2oZLZB5sBDtRlErailYb3d386zmHnFCX7OmbdqUcYRVFCg4zyDnlyJR1LWgBMWA2s8WVB2PZHdF57wxrpNtfgCapqzu5lZFy55V8lqeybV3NYpTA3CD2+9gUHbgx2NURqb2NikONhbtrutuuvt+fx/qvrMJ024TABopr0INBABA27P6iWYavk02+PvGc/fvp6rb+3nfQNHuDYKFFvjfoSC0viHaMhARX3rsRwAtJqtttIiYi2ON6qNCftwc4rNegJ8J+aO2bn0Z39lvuoT9/NCyYk4JQEJZVlOCSgXuN5Tn7yi//4H08g3L57/h+e//D15//Svk+Tek5RmMGwjqCQTZrV82hrYWBBMBiRWUYUkmKZmVkBNkFbBzsbU2kluUXLlLebb+r4pal23zFwAweSNl73LbaeBBSA+zPhIp5sy4TAnXnHCdE67XCU+XKzgnSKlYa7G45FI2a4Uwilo2bZFqmcruLq4ClFJQPa6RdXM1jjGsLSxAqVnmgrcPQiDKYBGsVAFSUMTY8aNgt3HfOFdjQQVoLVKRNIEFyG45A5u8jtrsUcpytDj08zF+DwBo4Mgtg1l3VrOt9OBGomwl+h5jvUQM5CWdjAnVlVtmeI10aUk6FhakqDUZ00LKqCy4JbNyzqUg3V9BdQGvr+D1BXz9DqY7+PLvoPzv4PwnLIncujiZy7+KkVrDQgA2mWVKf7A4NDJsO2nVTYQafyvQWfPcXkAYJQpg2dpdmA1t1tOPAJlHWb9XXEcvxymTQ3OJn8egvdWubQ9yC6/fLYLEQ66bWKb2s8UguqzoWR/eUmSPlIuxje+9x1H7H499uMYZSDr6vTcMvHe8pWwd3fPIKNP/HGea6rFhpt0/7qV7+eSn/G/fI5tlFO33OLKIGKFnNXeF1oJa3bKRKuqyonh5s/Xubtf7YlY5KVjvBaUsEGJwTlBYjFAQQttmQtiyzXyiH3SCqlMuDJVAABNMWswCaOWCirlbRKC1uAunGiUICSaesIhCSsV8reBsMSZ1NRLr+22BSAHquuuQRARKlu2mySoXQAUSmc/M2/MVKOttF7Cr4ppoSlbpZJqM1oG5WQQbkBn6YPxnVsxHxD9yIR7149lGsJtE/blBM46P+/jLsZ1nR5uMAiiPAmj//Tb9DxbIW0Kkf85RP4ztHK02Z/0y3vdMm4rjiCeQiHZg9ew4GqNR2J19n4gajVKG1S5eXm/QdUGSFenlB+ofv+H68hXr53/g9W//C7df/wL58RmpPoN1AelqyRNM0JQdVBjIIrayWzkBORNyZmBK0MQQJAhbpm1yYmJV7BJU2hro3sfigk0ZlGoAong5uJgXvUIUPIOhB2UCUjar32XKuM4J80S4ZMI8EVIiaEqYKiATo1YvXejyJ1y+q1Ssa0GpitttwVIEKwNrccUVDnpG2otuzONf8tKS7NY0AVBjI2Ht3mdvmd+vUQeBaqzH5DyEKmRyhhmc0dzwsfmeHeOcGV12ASwSCNNEINlv4gHu9u96ZO1gJLVMXXNZKpgt3hAwz4qJbwODliRn8YeyFizw5B1WZFYwrYDcwXUBZAHqDWW9g//0iuufFNkpg4QvmEih7OVDsQ+PiJjMMbRj1z9q84vEgdSJLDnr2yOlfXzWx0HLuYw+A3BHMuzoeaNcPW0TPc7Ps/b0imi/P41t+2fe9z3Q9ZF7/ivfO+1b2rfr6D5vgcszEPivtPOtsTu/I94cyzgyiYGuWitABCkVnBJUClAZtRDK3WLAyloM2K2eMbwuuKNApEBzRuaLgScQUspgSqioYM5IbPF4OgjVUas0y0dwtyk4mYur3BcLPF5WQBSl3I2zqxj1jH03NhOBphmcEzBbHGNWQkmr1R+FYlkWSFmhy61ZDgFAcwbnarFPmky9VyOmFajFRpEXtYdAlnuzEKqaNYWZISmBi2U85suMNDMSJVRQC0w+EzRE1EK6xnie1s5hctCwgMfvvCe44s4jDUzT9jtAw7zRSFgtYmuRCdYtGJzIrGxmZDbSA2tnAFgFdA8u31qoR8IuDVnCwBC3QY+L0c4btcdHXEBvt+PxPLCFCoyL8D0hfTQ+p4JGgZkZWFagLHiqBbrcUX58gXz9jOvzV9x//zuWX/+K9bf/Dbx8xowFzCuIrAZyJZuzic26R8xW8YMFiYGZzdXK2SzamjIqESqbYsTF8jOt/WGxELcu5QY2iOIas1oVWdwKb+iOGlE1PO7PrEcMAjEwMSFPAf4SnuaMy5RxSYyJGWYDBcAWE2wyJIOQPKSD3LhhlDTLveBeVmRO9veScF9NaS1SsRZBrXCA0Y29/x6JEDGfSOHWQns/ZkYSm2OKSIpRz4FFF6XlsUsg6xugiT9Vr+0q1u629piRolZstM1jWc+Uh93mTUYbxExgUlDdZHJkZ6soVJwSR+MevbWps+Kw1XdOicDJASBZffVWEkkJxhFoisUKowVjKlZznABiQlYFdLEekWIu4URI04zMBE2KRIKV3KrvWdaq1ZKTNIHBbs3uZasrIZFcM6w5am7wR2XsqE+bYvzGpt73/Xi0sWmnpNkhY24oOoszYv55VHanoB/JliMAMv7+ZpupaxrhkKt29x4n594CymM7/7vHW7Lzvb3lvXaO93+r3W+O9zvffTjc2zb2f8zdt+57ZlToj5xSspJYqlbEXgRCalbBUrHGIhGBlgIIDDjVivvtGcYOqMi4ADmDkSBkwcbzPOO+FhBnIM9ISRsdhHQNq6rIJy9Rirlz7vc7pFTL6lM1y2QVoBjnYAM41TR4VAFLMrcz36HuslmL2WbKUqFSUO+vQC2OphMkZ8xXbWzzdbVsN2IxImwyjXxdKlgqUJbGORas6BYjlVGZUDzGKcGDaPFIRRMxi0fWpiPt4SOWq7Pr3rKqHU2SzSW0nRcJ1865lmwblu4Qkrn6P6CNvtHmtyxkI/Bl5oeg8KPvnT1rvGf83X+meLQoquouu/oMwL0lDLdzo2Viu1ZFUUSRagEvK+j1FfT8DfTtC+T3XyHff8XrL/8Lt6+/gF5/wwWv4CSArOY64mzggw1kcfxL4W7FLgGHKVu8LRFmYpRIPmmVMwiWBLUlG2wuRwu3DZdlWAjtb3Qb6TZ2RNYOZmCezOp3mRIu04TLnHGdMy5zQk4GZKArMjEoEzJloyXhoPmxrGZVINeKRECu5s67r9UBzIr7WsGlAC2cZLACdGvT4pMJqpOd105hS7Fu99Qs+6hCNBezlYQ0EGiHg2OLJ2klOnNOntThveV0OxFpd6QMAS1XCwD8+8nGHYBg3Vn5TVHf4qnP5icRGcBzS59R82yAWElQZfUvWPylkkKUUASgVZBzha6EmglSLc7AQJgBPaYKqs+Q2x9gAi5XSwRkVdxrAeinZnEd67Z/xPqDg0103Dj7n/21zNws/f09e9B4JsO3ax/bZJY1T2qUOjz3sX0fPd5SNEfDQcS6HskoVW3r9Wj/eAsUHvXH2F/9Pfp+f6vtZ234Z/uoffdEcT9rZz/u7+3DZ+9wZiT4//LIT5fZ4mWWzexpngtbvFrNssY5+aRkSF2hQljvC3IyDS2nJ0xTQsoTqpLxI7Gi8ARNACSBE7XM3hGdj5to/IxYnqgeIlos+WNZUeoCXRdorVuWaK1WQi4llMJgj8zOklBzhlYrO7UsK1DuWF4s7kSr8RTKZbYC3zx5Gxi1FiiqxwhZW5elgGoF6mZBjA2PkmWpWcJHhlRzVzMz0nxBpqjQsCWcjH1Bg6s0Dttn6WGBnIHEo0W86+f+vgfnx9/jfkKeARlfbFmoZn0henwn+93OB53QGY3WCLTOzr23wDcBEn9Lc28dAa6jn2/24dA3bRHjUZCN3317bFqDz4WwKG63Oy6qoJcX0Ncv4G/fkH78jvTlNyx//Bem2xcAL5jmgrUsKHW1zF0lEBXkywyQuPvWLHTcTAxbxR/WqOoBJLEa3AmeLMa5kcD3bRSRlnGvHhYSFo0pzdAMo64RUwLHTZaInHyYcJkzni4znqaMyRM/5gwjpSYFqSWZBb1U5rD+WtSS8a7ZGk+ZMSODRZF4Ql5X5JyR14S0VuM3pRW0mrU6wllUNy7ANqZVQLlC1eLrmnyD5RyvrkAl7QM/uvHXsFaKO0r9CM2fOjnAjDRl5Jw9NhLI8H71+46UNfFd7tZjSsadKATkzBtnIYCobayZnE9xA6QxL5tCwGQ1odnmDTGBKduSEOsBRSiKCVGfWpNVj2IoeL2DqKCmC0pKluGbslV4YRtbrXfg/hWqAGvCJArkAsFPAF8hbj7oAd3j+trLCSuXiF2Mp52P6/aWo7E/N1qyR1kV5/vr2nzpxqb/fTt3DLws1mvbo987jhTXt8Bof23fH2dytleyR9Azgrazw75HrmS1lvu5eIdA9dTtKdrJ8zBQHFONHbXdPtzogQ7B+ml737bunb3nWX+3+yke7r29/9tHDzzfA48j0Mzz9cmsXfc7UKqDM+9YIaxlBSAoJaGqeKFuCUIFt/RlPD1dcP3pJyBPWAuwoICLFYyHKrQUEHkGrKujQg4uMQi67rAYITFBScbsX3X1rGXF7XWBSjGhyGScZ6qu8jIWEYRrSvVqcSgiWO831PWO+noDyt1KajEjqaDmCXWeQWJl3cQ3kHU197OqYr0XkKyQ5RVQ09JSSsjTxSwb1DoYioolJUxzBk8ZxBlE1EhoBZu7kiN5RAa6gt2keBzUt7TM8eivfa+W4EZAvBHNxufMDC0xmaIdsRBtUxvHdNSUYpN774jr+/bYicfr4pCDxfO4WB5jB+P3/ucRN5iqotEwjJ/T/n0Pr4HFQMW2r6oe97Ylp2yB6RZjRcpgtYB6rhVUC/DjB/D9K/LLV/CP37H+/jPky98w37+A6jMyF9yTmvtNASSzkCk7px/DAAtxG9eWmKUKAaGKx6YBttmrk8J2G2it2FmzRQS3283GCxYPm7PH1lWzBFUtEAiEi1MihXA30JJzxpQUc7akj8s8Yc4GXKZshNREZn2Dxw5zfBCbX4AicQJpNlqUrADmhGlNmFNCXhjTWvGazKOQMgGvS1Ma+mFUCg46gko/b3RHAVQ6RgLnytkd3BSigIe0zSvnJzTS9LhnZNoaoDLqKaAebCBtTo2gFYCSyWV0bSUiaAckbRyNHt/m6rb2LKGEoKliqytsFjFSgqBC1Yiq2RjC3DLolVvAICmobm1VSmAu5prOyWIHlSFlhcH6O0i+Q5WQVJAvK9KkeAnrKwiVk+uf3JLW2C3TCkZBhYWsBF8meVKiJTIpWUf2pTD740iOWalCG1tyKgj1UJfRYnWsVHftGcbvo7K/wuIfoyKmAeHjexwdo2Tr5WaTibqXnRjk4wii3jr6a44sX+O5j+0P9vIfvT7W15HV7S2wdjSWR9e+da/dtXFa9M3vNZe82u/NcPPG3nLU9gcASJeLuUsvFwjuoNW4ftZiVgEpKwoJKCsSm4m/1hWrJ12IKOb5Ez796SfMf/oJ0/UnfH9+hXDBvVRcnj5h1ReIZO/wAmagqheW4z4Lzl0WaoJIRJHzjOfn79BqXHyAZRTe73dABPd7xWWajAuaPAi7LJ41R8hIQFnA6Qml3gDKKGXFsiyoyw1yv6HeX5GqcWspMXBdUGXFWgDNCkwTZDVgudxuYBHcfnxHgmJ5eTYLhAe8Xz/9hLsY8GVmSL2D2ITl/Z7A84TLU8YKAGq5cpyScZMRGd+WAERbQk2QAe+5l3yRtBp6aD/7CcAHuoy6yhXgK2IYATQQkGLz968fEVqq6sabltDGxyaZBYFbWb6e+Hjjlco5o0iBdG7hthnpXosf6RCapUO3zSqeTUStaguRKRp+c5s/LcXPhP+mfG4WvUZH4rxzlDZQswFFgiyP/UJEwQgCKa4cePusQsu2mVvlGYujBYx7kjwZy7qOkXmyuroikPvqyllBWlfw718w374DL58hX/+O+vWv0O+/YqrfkNOKZ3015asASa2qh5KHfEhFTjNsGzO+TIp/aXPxi8dqsnsl45qcs2XWVsvQF49VK0WMV5Q2DsacCMQJKWXvR7QkipfbAohVkihkfc/KBvJIcE0ZP11mPF0nXOeEnOCxcACrAwyXTVPKyClv6wViljOy0AwbNm3xZhZHRmAw8jSbOziRga+7jzeHK9cwk61DcvnCEDLalpwVk697Cx2smCVbHKGQcyb62AevoWYHz2qxwRJZswB0o1qKZLqY82YMSqj17mvBFN0AhCHo53lqc5ZzAucJVdHiuXO2+GxCMk8L7J2XWrBKNVogrU2+GL1XQs7JwqMptXdhZX8XsXJ8YtngUJMNTOrK/kYTFuAxgazO/LJg0QL6NOM6XSBILSZUUaDrM0gLaP0GnZ7x008KTgU3ukIwW1UcJq8ytdWbV0rIYK/UVEAotsbRJelpsFYQUOtmge1kqHY/KVlMO1GGgUx1xd+AsIacgQL6SLi9BzgW37nd3blWm8tXm9VKscl4IY8ZDHmGzYIV8rlX3Mfnh+FhZ7FzwAeNtb+513s5a2q+Z3+3cIHooW2P6o/N7rYpTD1IHkHKJvfDsm09sO1xm6HBqrb077j9TtrF73q2f4SIVGhX0SUsktv91eXRDlh1E6EHhQSjQWrvQUPs7ZCYVB23MG990n8v7ouoF0IBAL3up/PrQh8T1myMqsts6xDtxogIyJZeZldsE6G7iWs3rGGZ2AZDVTFNF6R5QpoupuFfZkxFoEhYLgWrWwFTTaaZCzetEx57FJOP+03SXYkWWzJBsoIJe1cRM56ennC5XKC6okhk9HrmWq2Yp2RgoK7QmlDJ6pOWukCWFaUWQASJ1ICcC7M0Meg6Qy8zqvhzPQ6yrAvuL89gWVHXFcoJeTZu+rLcPajZqF8yXaBaW31kRW10BdIPVvR5p423SfWGRjKa4Ect4mhS9EdoeyNf3ZmF7kyjebR09S69R4uaPZSsVBQ9tiva8FGL5vg9ePvluLmb5nWgufZ90FsAt/fZPuuvH/tv/Cz6YjvMskRMyGzWZis1Za5KZrNWaVWUsiKpYBIBFavnm15/IH//A9Ptd6zf/o77l79An39BWr8C9xfc1lczDcnWlsb5lqxOcIAthSUDNA48ERufvLnXmLfatyZEq9FxyH5+9GNOoi3+LJGCEwAQWAiqCVUWZAaKJ1AwgpsOyGzuyimzuX2zuXZTMtevWRY3a3Sfhby1hR3ru3xxRQ1ARAaCigLIQLEc1SKKazFgZiXlGKLh5o5nJIAYtSq4CFKyOsdJgrjdwJgR0zvEJoKSgBOaUgcliBwnDEUoRXymqi2JIhSpcE33G0zfB2MMbySuhByFW5bbXB+sHOQ7P7tczB7nl7I/q8V4CooHekZ4CwC7lhmJnBrLn5NatjNBI7TGgQupUXUtN0aerBQcRMC0WmhMVTA5oFouyJPgkv4NShVrtXQgpow8X1Dvq4djCEDq+xjB6jBv8yWsZ7b3EJA9dKgrsdfL2X5+bYfdxD7bW/WOZDERGQ+04tQaNa6r7bBwrAAiZ8l7vRLdz4OHfQfdfXqcE23uQhf6nx89Wrsw7BUHe1f//tvvb1n2tv7+SDvaOzhgJG9Hf4z72dH+SUQmW7XbT/6J5/f3DRHKXTMe91TAYzkc8D+2++h5R7/HkZvQDJTfPZgU0FIhbAAwms3DZLa4EcAmpFuQ2Iq1a87QnEE1A1paTEi8eA882ibjqDjcSykloFpgch9HlFPCZZoxzzPWlaw0nRbfoBS1lq1zyaxCpsZsna5MoMkyq3iawPOE6dMVl58+gT89YaWM2311uhkDleX22ix/c864XGbkecJSKsBelsnIwYyCgo189kHr6/q79eWw0Hea2TCQvWCKv/t+JKKWcfwApsgDwD17cGTBHyfLRxb8kSZ3Bl7j2mSlXXZ9Y//Q5sdHj1HomTb7+Nz+fZjYyLsBhPuk6YrxPt0/9sB5VbX4L0qH4zb2S5xr9bTjHAqSEAhiYABuQTDNyAPcK5JWEBQXqZD7C9bv36A//gBef8Xy/Rfcv/4d649/gJcv4HqDyiuqLKgiqGAIG4lwAprwYCccRmRTAtYXA50LqSmCooDUAL9mqQPzHhwrPH415Er0PSHkg61t+2wDb56sAN2oVTymdvcvOwBJZkUzxoGo9GKWPbRwKXvRRp2SuAGvTowj6t6oW08mUdRZIMQoXp9XscU32rqK9WUeibJWMAOlknelgQOzTiooadtsIlHCki1sx421fCT0G8AqBStMpvSl3VS1Wfr7z+xf9yzdA8JRuVE1oKXFrsk5G8ODhuWOdmMRMrrWaiXN6kbqzS6DMlv/pxiWAKph+UvcKGZExEvpwWo6F1cYam3u9uSufa0VwIJ6+waqwHQRICmSMhZRaPoEnlJXM7W6N0KRFL4SIk50s4hY3fkYP4snjXcS2YO6ow2171ui4/J8+59xxqtAdLVr35Irwb7AVpqjWQWPWnQE/sSE3eY4OnzGAQgawGFfb0OH+x3d01iBtpschdaMh/q4/XeOTeH39vE2px0e7PdYtA9bf5nCuN+bhbRd9/477I9xXAC0Wsx8cM3ZfW3cqZ9MCNOOeogSnQDkbBlq5oKqUswdpWR/OxlolmwdIdqKQbMH/BpXlWBdK9JSoLmgrFtR9sOOEDKXRxVH0NUY42PCQxH1gwGAEqAMSDF3E6RiSoQ5Z+RkKP6uxUih6wqpCzKb5Q+0CcCUEkAZeSYkB6Y6WRF5AsCXCdP1guunC66fnkBPT6hFoLelPVfXBdXZY9PE+Lf/8ROuT0/Ilxmv98UKuFe1pBkCVjVtH5xAnM3lZ2af3SLpF/sZ4Dvqy7EkzzhpehqBo/P9Z4cax3DNY7ven6D287EdgG+9ugeA/ffeuy/h8d1ig2fmzf07XAMHK0Y197aV9WihtmfhTEA/gvj93xEXBYtbra7UuEXUMiUF7HQsSYF0vwG3V+Tn7+AfX4Dvv4Fefsbyx1+xfP+MSV6QUKByg4glZ61VvA/UEgu6yin2bmaxCKUBMEsNOlCmqhBPhJAGNGwDkrKguvXGwHLrKL9us1Bb7F/t5tFe+Yt+6fuMjCvE2sLBNycOrsizd3krrTX0d1iBiTahGu79CuuPUo0f0LgCzR3MbNWP5jz5faLNmxvOTfh2TxGUQgBXBMF9fM/esxPAyofzY9zwycG/iMdhckUBmexwL0rqLZrdGtrkwr5fjuap8TOaJbEp2GwJOKp1BwD7eQJYVaji49qXokucjLfRraE5rGOtXKHdr5XlhGUJ12KWrcQEUivhCRFUKW4dWUyJieSZ1y/AuoLLiuss4MmUvkXJwEly164qSKo/35JTLPziERD3cq6PeY6+6gFzWADPFOZNrj50/e66M7k3KsAPsnyQPzRcWztDzWgRPFPQx+tDsYsj5tfYHu2MREf3eU+mj+8Y/T320UePnaWz7Reb/H+vDWO7AyweXTc+r517A7j2beuVtvHc2ff+qUNNBo1tzFIW1LK0hS+lorDRr6BzL6rHMAPcAsiRBEIEUbt+WRZQWlDWFVoM4GmtQA23gDPxFys9VYqTRbvwacKPYMI+7wP/7el2jlPGlDNIKtZ1we32iuLvUUtBycDk8UZmnEwAZzBPyNkFTy1IOlnAsgiECTRn0OT/kgUhixZ7j6ChWRawCubpgstlwqefrmnqMrEAACAASURBVMjXJ1RiFLUYGHD2mJCEebpgmq9I89QmNedkfFnNdu+vHVqWdhMqJoFom8Bhoe2TOPrNo2lWHY/QfvDd4sL7ydb+hd/uPSBGMdHba3h/+3t050D7NhIe2x/HFg/TPeugLQ/CxcMZop84rCs0LBxXZKTuORnjXn0lm9j0RmJgoi3eA9i7hMfN/OH9orlupdIAKaQgsDl4lC0WjgRcFujzd+jzV8y376Aff0C+/4zXL/8T+vyrV/YQJPUqGLVA4aTHYsCmqLk44feGKtjj5aL2KEgQ1Q2INlejxMbdYFSBcnL3pqWUWvyRZ8RHYkRY3WOsqv1prmR52LACGBg/JHefb+EZlu5rckIZ7o3t59Gm0Qti/RBKFZBQi3NTcfCjglrMW168bGWMZUoJGRb/N4tVGyI1pgEhASEZDZQnpYmquUcJzWVepVdsPDO0olkAN3BpwDq4FInIY8zQ5mAosjltFDsx90wmhCWVIgqt9X3vbWlA0dkVop9bosfEzuM4+333XgGtAiG4i3w7l8jA38RRO5ZgSRLdBkrSgMsWt7jFdwMC4gqkaowUBDDb3qS1QiextgmQaEVZ7sDtGXy94/qTIF0IBMYNDKLZ6jFLt74FqBTZ11tMcvxUN3ao2niOa3ikx+mP7dq9nLD36xQI7zOmvJdrkVQWa/DwKdvBbnGvMUfi3mw/SxliD2N7OZGlIaNHUELdGu4BT3Mhe5hJA5zo9rN3jgdQeyAz3wKrh+9xds4b9lEINd4rXLXp4A679cF74Dhe9wAUB6C+eYji6JJz+/bYJtvtsZucQZs/4jdKD8A3r+vdaE4ipkfrLibF4mb2BbWZLWBcZLI4IgGWe4HQAsUr1tUywKzMU3EalwJCVAghpEIGDEsFstMsJBcWIRySueeQNmHBDCRKKLWApOJ+e8Wy3LDcX1G1oNGLxCTtLAoRA5SzuTd0nrFKRq2+OHl7brCaNA4vMQoaSOlK1pnGXLQgw0Cdh2sb2IRiusyYPz1hfrpimq+glIeJcZxeP/59NqmblXT4TvxrMVzdd+ye2H3v46b47Yj2j8ceyDVjdvu7Py+6F8DNFegDd2RFfuvoQZcJ6uDRenyPnYZLm2VjtJqOYG739z/pmRjHCdiog7SFCVQwslkH1xXQgvT6iun+jKflG66vv6N+/xn3P/4K/fYzLnTDTAJZF0itgAC1APeyYgVQYK5+r/ptgM351jC8W+ubXsP3GEVKnqDV5hfMbepK23saeg8w4nqpRiqemVEc7EQ7YnwiCWcMF+mv7fs21ksRszyba7e4xa8074QlPzkIFJNjRZx5oNiaJzX36pQYOk2tPetaUIrh1OC3C9mlSkipev/sS3vF/FIlVM9KVZXd+rN3i3WTnGbLkmLmacZ8MRLsAIDBlWrAddiITuZ4nIuSlpsbvT22MT40+ddbv4aYuLh3Crc3MSIpl0BN4WnWW1CTnz1fpKqgFIWgoFZFmqbmDaLEKKUglQKZJlBawSkjFYEom+eHjDQc2TwuN5gl0bbCZMCTo0KxebRkkIV9//Ux1uPnwEYUfvTdvVGjPeQBRI1rJK7r5/J47QMoHeTKmMnbzkEfPjs6+n1hB1C680S0KxBwtv5HQHn0nKP2HAGnj7T9rffZ+r5TjjzR5ehZ4+9v3fcIyKrur/voMfb38cE+i7tnd3J4A+5DnG935H4DZmbUsNzEZ3lC4gzm7BlBEeeXwVxBnDaw53EvS1kBZdSyQIu7lUVAKMYqpq7be7klNGFiLsEKQaLUXqb9c60aVVDWFVUqXr9/N3d1vUPdr59dEG2WnE7jwrZgzzb/ZgEQaZpNWNwi25AdrBqNhQKJMV8vyJRBFzF3LyXM1wuu16tl282TBfXrlrwxDvh4HIHB/fne9maTok2PHmy1ieEui1i4Q/RqJKhoq5ARIPWoXbaR94kWmybi3xsWvbZEov37HS2QIzD8cA3BSHRdY0/YL4CzI+bDnKZdG86ETn++t6IU1FZvFAjL3iZgdvfzjaAJRHdDVYpoNfHMRAXratac5Y683jC/vuC6PON6+wL+/jPK1/8Enn/GRZ8xsYnhu6rFlKkRPFc1SKJk2a5VLRvVMs5soxax2DVqksp+JLKNMrjtNoDgmZ5qFS9Ibf0rmauSPFvOtlx3s9M+1i8AYMtOZQazGv8mjCVA9WA+IOJ5rSu7mW5u6HCHqW3M1T0P4iDPMR2K1A3Y+DlxRVaFsIp5KiKTNXHUMM/InFDYayCjtOtUt2xpEZv3CWkneE0hKU0uhRLZH9t8CWXY3zAsfzljnmfMU0aezIJosoQgsgDYK0xhkUsOGAFX9pQtISh5zGWMTZRu9Dk6AsYRkLQs3o5CiJmNkJvVY0KdfggC9pjZ5MkSRc3izI1OyefXKiirIBcFZfJ5aJnO5b6gZqPUytMFCR67tyjkhcxyyIIJFZX/DQVP0ChmnTjYgiCw7M+IkAghl0CtbGdvBTsCguOxXW+3I7eQUZP3W4bwGRg6+nz8bPubWpsBtIS6XoGy8bR3jOnWgFv/905U7RXy6JuWbbwXF+3znSsIm0UwLJPjESwShz2qenJed+tEdWs7nw/N7pBuHAnHe+turId9ICjcAuRF/HCc7+D54fOP+mI/zm4JjPdqV+0NPpHfEN/jni8G6ByMJjR1kA+5CacEaPWSTfAYFjZ6CM6TP8RBFZn4U05IOcyKViNXyxbPRFIhWmGunkcLExE9AMBdx9NWmki6hqt6Kbf7Hc/Pz5Zt5+czM9I0IacMqSZIaDINWdcVrEBdzXUhawHWaqWQBFZIfjWKmLSsSCk3frEo9ZRzBuYJaTGuv5yNmHW6zCBNoOmCVAXgGZoZ8zxjmiyOqAdkDxMY+0l4JmT6aw1EHFu0Ijao12B7jWS8X7RpZ50T2cVWPbSRzNSN7vn9vfp27hZHdy6lxxgaVW2WplHTPeuP9z4bzx9p4UeAfEd74Bvi+NlOkdBHAXx0NMHBCVXMZEcQD5YnC3xfbrhqRV5fMN++YHr5DPr+d9Sv/4V0/xU/pRuqrBCpWKslXgmr1dlVBqcZBCNhVrLyXlBYeEaUHVNpQtY2qp7nLYFz3saMCVHSLcGoi7hanJFEtH24zbEpVmOG+a7vGLt5miQAYiTE6EMClQpBWc3t1Sxsm1ISf5eqDgKBtVarQyxGuVLEw0783tVlm7lkYTGPHveipGDOmNlK5xHRFtYCgVanHAKbRdBeEEi1rR9qKAMDAByVjn2YhnllYs4kRIZx9Gup+75p49gpGjlnTPNsCn7wpHqfTz6+sYmQW9sEaNZBIjrcoAPYxHi3pJ1sNdQTkVmkQV5vuKvwQscyItTDyCxf7wVJGDwxlL3eO2DhOyWBimC6zEg5o+gNZRHIi4FLrhXzVQBWKH1C4RkWP4mmpEQpyKPwjfh8/Lu3hJ4dZ+BuPI48L31/j+CvH+O37htzzFKjTKb0RQfa906ASPzcwgy2uD+Tz37tQagOsIc9Nq4Hz/7/4QjM8R6Qj6MHif/d5/b3++hzP3LfUTEb7zM+u/8sR2dM+YJ19XrAFUjZXA1QxnS9mKmeTFOc2IDRnI31vWoB1Mz5VYolS6iRRdduAak6rcM0tY3fCrRXvC53XD49gYgMvHWTBoDF6HnMoKwrbvc7ZDEC56oKysD1ckHO2eL0PGFknqmBOp0seWNdFOuyoNzvqPc7Jr83MQFRZWRZUYkhVcDOBdeE5jRBPj3h+pQxXS/I8wxOCZ+uPyFdLBawCnupJaO9YQt8Mi4ypubaDF1htC71mme/kT4IIN0P9EhEu8WrhEY7TJATQdJbRfvJZAqGi2lRJwh+tJz19+yB5xGgOwKhY/TLEXiIz8dM6B5wVFdGeNSouqDuI2Hag7zx3D4IfN+uCgAB4oCHdvXXFvEMdzYAksSARxLBRQW0vKB++YxreUV+/hX69b9Qv/0Mvn1GplcQLUiTZVEyMRaxWtPsFT1IChIUtS5G3My2HSSESzFDUJqFJWLP7H0VgCAzQNnKwLW2k8etVa8gotwsjaD9O6ZEEKnQSqaep02pa3M0AeRE0zlncFlRyrYxq6q7bRUpATknkEdtiAC1FuMAnMzFV6ugFHOzigD3tWJZVqxLxVYWzto45wkixS2ZNrOj4k+q9jrEhJwdmGbGJIqVbOye73fzWcho0dyqHUUsnK1XbbFRCnunnQtSnZqn68N++zEPhVVIqgKgAOv9jvV+t3tzemiDfdHlAifzaiQ0xdSfBEWwJ3j1EjLXfFXF4jLHeOkATWTJbdjablm/bnWMJB02EMsa9D4dCO5lmzqIVptbIDKichHUtaKsL+Ds2d/Z34HU6xVbvZqJwyr7A/JCoOWOKzGQKpakoATzcFFupi8Dv4LUYrY2oB5y4Ahgb59jJ3/iXC+/1a2L/fdCho9ypslCDY/U3mLzIKfj8g7cmWKzydKqHX/pkMzS3/dIEd46wsMSXN6HZ0x8T2j3idnUfrEfYQlMw3OI9waKEWiPLzoC9PZEv29wvEay6lGySiiK/TufKqgxjl1XbGOku1r0D+c/8Fn/3uMc63+GxTgMPluMf0LYs4EtizjWEHxN9xZEu6VdnwOgkMJK8KTJ3IDKrv1bdQviaokZRK36A4mAWECYWuH3eDGODSc5QWjycHdNSPNsloZsqfgR37ENSGide7P7HrmbG3q+Xkzw54T8NIHcrZzUO4YSmDOMeV5RpRrYE6vPG5nFtaxgUkzzjPVekO93sAKrkNEixMRnNo4oSVb1pHryy21B8k0ceQJogpWDUyfR3DaAowl5pOWNE6U/F5NG9FFAhOY2LurDhf1BbewICBlQe1w8R9+LMR3vARy0Cfs+eEvb7YHEeL4HXds9ju/5fvsfD3vm8bm+v46AImC8eLXeQZQa4SuJQu93YLmDnr/g6f4F08vv0G9/g37/G/Lrr0jyAwl3MBupZ00MYUYSRqIEJqPTSJIhdTGlAGbdc1s9Equ5XVNqpOW9YOS8UX0kUCP5jj4vVSC1QIWbO4kZttbcYhZHD0aMpmkTduu6oKhAiporHzZ3C8xit64V6V5wS3eALCtVNDfC4xTeCBUAUb9WUYsJ/5fbglKqgT8RgBOmKSPl2WPUzHopTucigMVMM9wrYtU2pkygNCGBsUoFV6uMNEluLuZQtHqrvm266gAQgI9AcOVZpno3L4b5xpyt5nMR8LoiE5qiSqwot7JLWFFOuzXfb6h9vF+4k0sp7XciQpGKZVlaCc6WFBIWWtpvXP364mS8eZGdTaxWc1g9lhsAYYsps3b6Rtb21AiPIFcKIiSFjQ9TBUkVrMkwkhAgGUQXgNgyj6VAy7OBgJcLpksFLgmYkrl2KRKT9EF+xrtsa/X8XK9gjufHdU8H3z2z2hwdR9eZwrC/pocqpHAv3hgY8LHjLcsSgK06RdeeURzu4tP6drfzj5+N1x3tPUeWxF3/HrZ4f+2ZXB5/f+sYQdvY1vduc7bvPLbjcT8MZbFXWs7nyXFDMlIGi3EoUcpI0wxSYzbP8wTmhHy5gMU4z8AEivqddYVIsYy3lL1eL1rGMCWrXSlEEJJWDihfrmAQOF+tHM80I6cZI2UBedZruNXs8AofOUMZSDnhcjUePmTCuixGkksMTmat05ybJay6xkYAciJISiCoFz/PzlllAladwR9C5lsno3MRTahEcFZDrFVQbwuoKrIo0nRBymicZiBCJYt/YYhpPU690UJf3CIwztzedN76wKSJ/aqmwRqp5TEQAjwWbD8tvDeHiYLHBReWv7fA0tFCGjWco++/t9A+8qx+IxrbP/aH8RB3FhUODWt/xD2kCbBBCPlP7rTMXruPzT0+b/fsSJltDyogMvdhVlhIwu0VeP0G+vYr0u03q+7x5T9B999BYrVTEwM8m/UqOW1GqQSoZaTSBGSxutekAk4KSAVlm7Mp2dqZLrOtwQYAnYDarYKKjWTZxjNIhCNz3xnViLwCg9GyMG+g0oDf5noVNUWsFoWI7qwXZj2175ZSIEKe5LC5P4msRjEpUDVKOBKKlK2vayScGSWV9XkC82T1fzmb9o4VRAmJCIzqlSLMUi/QVppsmjLSlJAoY5YJ2fk9hSvABQQPK6lomrpZCMw620IdhDyLGI182BTdfp77zuoUOCrGAUgsSDArq3lkFFp0c71GIoXPaCOetjVYq7aQjnDv92EivaWrn//x07qVdrHV/XpOpEafY6q2sxkoMrHF7gX5P/pqQbaH9Er+1gYb54mT8aiKu3/bvDM2CiQAyas6kPHVqgCMAsYLyv03ZFqBKVmmOrNXYZogEf/npMoNvjhwinU+yiib09zm/3gcgYtNuPcgcLPcnB5tgzhW9MGP7ds9uwOgrR263eMsWaTF7g2gaLTwvQdgon3RtztL2nDpuEfs9qEDmX+kMLU9i45B4tHz9vNue8ZonTs6HkqpDnvcewCw9eP4+QmQazH1bf/olKg3vtu1eHc+55yxqmdDiQXjklMw5CmBKGG6XCEEcwMxgdYVUhRaGITsmrW5lyhPxuJPGRUVU2KUtO6y+PL1E0gFNM3AZOAtz1NLnU4aAdVbrEsmxhIdkSZMlxmMC1gqLpcJmi1WR6iA0wWcTRhN16uR6XKCwCgAQugFZUL8HcHQACzRhMSTXSx7GMKQlACeQbKAptnLuDlgLAK5F2QP7ieo1ZgMSgQWpKDT6N0z3QD3P8fBHAEaIA1g9jVpewF9Dtoetdb+74fnvrHgjz471UQOjo9qwmf3HBdy//k/+5wjS+vRs+P+fTJPf22v8e/Gs3NrMBFmJpAWaCEkj/vD/RnT7Svo5TN+/OP/hn79C/DjH8jyw8pjMAMee8o52VphAjwcQjTivCxrPosBnbBGcyakKWGaLKEJPsf7d4pKD5zMTVidBzAqNjAzJriFqlMOGJs7mdliYFPKqCJYlgUoBKIKeLWezAlEjMLAWouXUNushlWCaFmQs0CEzRoW24coppxhMlE2V3asASQwCzbi3OzzQKyKR1QUCWJjUlhZPni4SwKSv1NKxtMIBdNsff+6mGLowL60jN5tTjBb5QwiQjM4kSsDap6OLXu3Bw1k8Wpes7nWisrGoRqb99P1+iAvdhYJhDzYWylULXs4PDfrunqiTN1ZCnu3NoAt0WZ4VueJa/1IxKhidZVzpxA0JalvswRItdq/fVZra4srIARFxENOU/I68EGqTcabCSBRBckPqy+4XKHJs9+TomiFSlRn2QMztNHbnn/mQdlCbN4+zuTI+IxD2esdfPTdI/DXt20EGB+1bJ3df2yX4vz5Hz16OXlkRfM/dvdv17zT7qO5+tZ+9a/0Dw1z9a3jaA8yC93x+dG6eGbgOZsbmx5wPIdzni6AeokeNRzBsBiYaUqoSkiXKxKT1YwkAqcVpQiomNAsdTGtrybM89WsEpStNBsBua6tBBERIV2vph3PV9D1aplcKTUC3FYWSEyDLGTJKVsQNDBdnjAl0+ByZstyhCJNwAWMS7a2TtPk7hJ3tTAhUYKmgioC8ViWxLAydtO0s9hwWAcyA1IhekHChIkF83W2YPAItXXBZtQG1QKU2MhrkSZwzk0jJxghB06A2tnPI+uaKZfhShmSKpJVAEArYTUusm2CjBNLVVsN3KNpHRabfhGM2tSRFW4/QQ+0ZZwLxIeJnnirR4x9W/rvni3sMwG6WT4eswF37wo31gxtF4+VGrPS+jYxgAwAVUHLglxX8PIDdP8d/Por6o+/4f71r5DvvwCvX3DFijUn8DQ78GJUABI1WFUs3g7VlDg1920FLDtXBMousom2Sjv+u4GcTkEiwpS5xZ3ZIe7iy81KEO8VP61SB7cNOqUMtpRh78+MtSakVFAXWB1ttUzFsoQ11YiYy7KCIFgIDkqtb9mne3IrCnsyiVTT1UAmDzjaRm7ncfxsAAWe3EVgtQxTTgTKs19nlizuyp5lSt6fpr3Pki2DuMxQJUCryTp4vBzUa+B6vBAFzVHGCkFRo+gJ4BQzKSwY3IQ+I3TTAETTlPB0udjYNyJmIMCCSAUJ2xzUjdtx43ckBE3c0eagbl1gZ3oYz72lFKVkiSBlvZtrX7e4T3Ugp6rGzyfGlbhxb24WvbUs7Z6MsIOxy7lN2SAipwC1sIzMkelaoPUVcvvdFZWoSfwTVppR0wVB1WPv5fNYQ5a8z9bwlpJ49t0zMDLKl6ZgqgW96pAMGfMlYr96J2yvuAc7Qnw7kkJobFes45N3fXh33b/PqaVs8KDE3rG/mf1TwC3fR9m+Q1+35x7T8Qht43kEvvp5fAjM3jnODCwfhZGtvWYxaIpk37azPXJ87g78e0zvNh8efYAAkOfZNEhSCwon9ckhRrZZpGK+PFlCQ7JgcHW3MZfJHlqtdFOqMy6XC0QN7HHNoGSxMqFVAsA8z9AqmJ6ewLPVEkZyEDpoOsERNqUMzApdl21zmizmj7IFpCsqpjyBLhdcUgZE3S1SQdMMIhhtAsiZ64uBPjZCjst8QbpYm5FMq0zESJNztLHzYlEBSW7CvAmkiLHSLjA4JXN6cAVg8VEWwR6CRR8m0QiY3kL8ItJWYQ+2eob6EGR+t0HTenTRHk2wU43qBJi+1fb9uT3Ia9cfrKDjDWc7d/Tcvl3vLeiPaOfjtWdCvfXnyUYJwOanArkCJAum+gouX1Dvn4HnX7A8/x0zbhBdneNSoJVA2RI5pjRhkWqJC+5+BDwAWhthgPGgKQOaHQQSiipIBBMSiLZg9AAXozYeFvL4HWAkVazdujYKEYudyxMj8eQbNBClrhKbxYmKU5eUBYAasEpWPUI5LES2RkpVLFUwuRWQiKDJrS9qwp/IK4z4Go38hLBwWYKBIihWiYxnEc1FulXOSIlwmSekFFm0LhuTvTcXhbCBujkx6gSUKXcJWuwbUyhDXpDdvQ45wwCPu3KNpHgPANtcsZllMo+xo4K5zBsXIBHt6gK3bF8fv3D58pSbxcyet09yeFxDe3khul/n7dkx91U9CSlDU208pOF62qxlx5nh/TEqXNbmrXSlknlfRBUzWYKQcsxPC31IxMi6QssL9M4Ae+LL5OEfNKGiZzp4W+EclcrDRLk3ZOF477dk+/EeMCi7eJSD/y9v79ocuY5DCR6AVLpu90xs7P//ixvbj3vLdkoEsB8AkBRTst09M6uKCtuZEsUncPC+fxZ9PwDoKZruarEn/frp9R0N/mkb8/O3417WYdVEzvddv+Ms1F/N293a/QSI9b17McbTvV9895PPv7quxrLuwVq2NwdrKCB99LqZ6S8iqqhvv1z9HpFANTZ9DYJX5eGaBhG8PR4QOdx8Y9qLhUtIoKrqfnkCPP72B6w6YYwS56d8QQT3x9u2DfjlEYI1JLQkhCbqOa5AMHLfRNOGagQNEwfDQA+PLFZVl+oBT0VQ3BeQVVHr5qag4lo7popfv355T2oeeGC3hqIt0sL4QSqleoRvMkMVqIgfzDKlSAgzc9dKxAFkpika0LeGM7RhxvFP419IDCuIzEXO/20q/XWlZVvvXzfL3abq7V0Ax3XjXR2e/0S6uutzvAEAevQXuXrnNI47ADbmtH8xPs/fr76brp4aAe4PkgT55dIxX70dBSCMrfl+ecg70P4JPv4fQP8BwweEFa1WKDav60uu5RI90J5PGG1oBrSIkkVUPCgo8Bx3BtYSZjMXkg4xaHPNk/COrRRsUY4RVE8gMMebvmxMYW6LGqlU57WWKBcZmahBaOJaHs87R+BHMOASe8MYR3M/vaHp8ehhN1E+kNqjQwWbiPvT8QbyiASf94ioVGtwi0YEOlBGU16dDy8HB1g/k5UDYAVwJTaURwRJoLimjcdeLqWgKKFWB5FyKIRaVP9QqHqQiWvioo9wG6WSYVKtLoIbAdE7ZB/zfWWYPUspnm0hznkHfnFxSbpFAcpL99OrpaLZeMZzJp7Tocy+fg4oz2ewMztYrwnMMa8Gr8bkWsc1KC3WwM0yUD1O7hToBQH8dGXCbk867kAcYLTDQMWgcoBJAigXhO0clb1YAcPAx45P/NtddojBD4bg12ksI11PrsM4wudzfU2/VhDU53K557WdV/p8CagsfCjhAo8Ck/DwCvxWYJRpYQyhHSOchFTDWHsz6xrBmS//9Jp5Tlcg958x33a+f77uAODcdvcttGu+NbDEaHPlCz/hRZlvDxhzBAwLz6oYGcLLt033i/p6AKSvPPsrBUTXgE6g08f6dZBTrbV6RD0RCBWVhl+DE2NC3TZ3cCY4gaII78eY0BJO2xszRB6g6po3MV/8atZzS5VtA8RQ3t6cSGKS9NZBl4Ia79kkkvaqg9HUSGxvD7yx+3KoKrR5QMa+7yjVq1DWXw+00ESyARACmLH97ZenFsiUFuQ+dY8//gZiz+9XuXoksxnowdi0oZXwv3s2JxUZ5Yg0bxCawYuhcw1tiEdZg8JsOW3AK9A0X9eSSgFBOwibD8S6UVKy/W6z30ky63eDYNLL36u08R0IvJK05mfXvp0ArrTT9yNx6RdS7fz7N/d8dQj9e0J3BLdIMtK1Ap7iI7XOBNfcZfqKqoKtNbzZDsZfqPovmPwTzf6FrT5R34DjKNj3B3RzQaQUhFnfIHpAwGhRj1tyrjPrKxhm4c9GbmZ1Vw+BRL1uYoIVgZlr8ysYFIz0arxc3OUCVKBKeFDtpdVaI5h69K6DnwO27zB2Z/769kDlR0QYp1AksPcDH7q7KZw9mMAsInopkiyHL+AhbhYtIGTwhugBD4ICohiW0wse2rEtqnic956hqEKpoIQ5caseYUxkIPM8lbW4VaBr9dUDMGohsHigRy2Exp5k281XeX4mTRZC64LUks1724B+enP9qPt5+7sjh96UvNzHBbAqDm1eji5AW4L4NVI+/1YCpJ0rJ70yyCW4ysb5M0hYjSLX33SW/FmPKq5MPfAk358+j1Yd5LGIW4Hk7E/nc0cwa6f1K80rR1llWK87cvALbgAAIABJREFUL+5raB6JDPY8lpsRWA2mB+rxVwjc4d4RgYgKhpt7fR91GqSRWoS5C3gAelTzV6DoinbN3919dqWBfKGzyICfMw3+CZiZL6eB4+8EiPO7zvfea0Qv2857cM0rrujv+vzVu674zX9y5TNnoeP8/R2/9M8iIO2L9l2R8B937TRf6/rfKSBy1WbwN/fl7qps6RsTEg95BJyBgFKgUesRcLghrXnARtMwiUyvJ4KV4qTLHXFAYkD40hCitA8Aqk4cvKOT9onGAIjipJprH5QVb6FRfPuf/wOZ2DQZf/rNaPO8heWPP/DH2xuOKDdUbSRf3d7cOdlEXIIW6QAwEzybGer2ABHhEb42EE+dgIebmD/s3Zk7EXrR+qjT+VbcCZ5KQa0P8FZB5E7zloloFxPCaezLZ7mYL0TBfI6IuUfbaUjOlOaNaC6KIY32zyJY/9+jmwyhFY7ov+ng1FpGPkPyNfJHgjjqYBg25f9yIFNj/c65sHJsSjjliJoPLIjyDciawUPaGhpBM0MpNYKbfGgn6TbbnOZ7duhmZjRtL1qR3lcFxLymc2FDjUoF8CJf4VvE0LRHioBNUKyhkuIXPfE3vOOh/0bRP0H4J/jtHfhbuEz8QZDPAqMNRhuIBE0Vm7pZUcSgkUqJWML1IPrH8OTmTNDi/mBqRzCPOPQqaMxgBTT8dMtTUTePnndTY5oMHVDUt8fYd4+KrT4gYvjYnzh2wd7Cjyuq/zC7ywcegOxP/HU8IyDMKzOYCVCAWh30KAgizc9vcUFKD8+PiMN6MBmTuNO/D7+bX8v2wMabR/LHvnw8NvcvVkXlMOfCNbbbw6t1jD3oWvu61dBezeB/To5sIBE8YscJXPNplOfQE9E3UWzFXAOshlI9RQ5bg5HiUSvQGvbm58LITd9qCpCbikvQSBHptXcrFzweFVQZIgf2tmNvT8+7GnSIYs9W3sb5ZQ3rjGD/aGCuEA1Bhl3zmedAQ3hwoaJFUvzmwkSeFWrDDJlBHhTnN8Ue8lrUBHIawQREfWAm5zkkBZRVVFK7QwGAVc/RqCLQtkOKwg72VGS0AWCQeF5aD3SKxNfwqPSNAZUd/PkvEA4X1n9taEVA9AvGvwDbXKvW3+cuFg1ujSFjB/+xTwB2gGjm0fdTAjwi6uRVZk2M44dBem3o6TroiPVL/tsWH7ekdJmLMbvLIfRkpYsSLhESVYYct5IrDXJuw/muCyk0aF0mY4cudHhAjRBt/Z+ehJqJNmNSTpg/1fnYFT7pdD3pcfLYEI+CT5l5om8v9zcAUO9nCGBC588zX6nJUJD4dc6N2LszBVk6T+MQ+M9pgPotybeS/3YwOeiS8+fXuRqCl4/P+VXv1WkcAySe9x2wPHeRr9fMvBLI3KARxUaxk0Q3X6QBBMx6QtPeKKETADPyOr4AMtdgdxyPzZYpJL6SIiwcQn1TUOpg3VSbA44NTUSgzQMuAHiS5jQPqUIjjUR9c7M1IirYmoSJ27V4W6me56t41J8WQovC98wbfsUheTz+ABC6uMRU4aOSQNB9A12zmCAVQCSKHouxovxVU7b+nvPYNbE4Cxzzxuht4bwJZhPPy7x/0ae1P2sf89lkrLKEqo9KCK8AeO7/DPxWAOYA4zo66krTNwO/fN4uMtnPkuUdGM89V/jhqX3gCWmRICByjQnx0EaagaDYoNjsiT9oxxv9G9X+Bei/wPZvwH7D6AniBi6uUeKoy0q6oaCBeZgWRCKliFqQk1znAuPhH2qkvVSZfxDzSxSgUYHGQEmAk5pVDSCdEZziQVOZTqRuKCWqaTxcW5NVdswEhUJLDae5j+LluAyAqLgPLo7YD57X0oO6vK2sFWtqMHXzd1NDaZ4FuUR0b69NywINn+GtVFBx7VObhD9mRk0TbxnaIN+KFRldn+bVDAzI4C4uiq0UKLsWtcG65WT8B8zcnL0yTqYBDrL0mu8xC8Y0m868xhH7xsQRefqexSNsm+7wiOoQjrbYn8GwVuGql7mEa1UVAqahnct7fU49ejlBp5/B1Kqiz8961uaUVOku0M/bcv76+ygtOtYBRwwZqRHtgMoQWRcEVpw2K3lJRQ/a8f1uLABXgHx+iAgPg4PZj4bPpmD6A/WNIQw0DU1g+AmmWb1H/ABDyUDOB52Gn32vLYDJDJyueJzCJiB1reUZdBunz1ba/LoG8Y5lzteLiLo2s38WbONE81cy+YXSbR7v3LeV7yRNXNu64z1Or77GC1dXP1v4+tkZoK3jGdeavYMnkDbeMWsWE1j336d758Coq/7cgcuvx3rPp9erghQIqXO96TTxN8zwqkPzfYOQxXc3z951cNV45X1zgtKrd88EKB5w4BefdX+RIGzapEsdLfwfTRWlVqiIa0ZDuq9lIvRv6WqPLnUlkMwaqoYwYaX3RYhZX83FHQic0w7M8z6gHnses4WIzOtg8ETdALqpP83nOWe0tJ/58FYJ4m7d5v5aHPL1fv/7JD4Mwrm0E3gL1AnTAEFXwC/bkNnHCqEBnQiMqF7uobu/cz/6/svITIapICvEOq0pXcokE/cTpYaHNVR6YrMdjA+wfQD6F0Q+YMcnih6ACQjqvnSmYBUU85JuZAGEIn+eIAEgeoLbvv/772PukHuDNOZSAqymhtf911i30DjtEBHUWtBawy57N+d5mUOgiWDfG9q+4zhcewfLBMWlAw8q5HXFa6SOEUPT0CxWC7CrIGoQO3qSYhGBkPsIt9ZATwLMzXWMiKA1IAM6cs2YGXXLHKCD2CZ4rZXB1SN/59Q1mTgb5IFwKq512ndFg5/zZh5tzeyBK2kG3kpFK5nWJRIgmwvDpoMmuSJbw6eyjXNADjizhnAULIu952bwfd9RCKjCMHqLqOuIhjU+nQGz1I5GGh8d+yMFsCznlb6Anv4HqaY4JZqmaI+Bnjx6PSs+RurP5Nle6daVgMccZ5YSMMb65rlNDb+r32EClGaeXYEVVg2qXsXFGABrj8inSEVTVNHajr39BSn/QLEH6M0FeAeA4ZMe54TBqOQ5ZAH4uUT40C28KQVSs0GnMu/sPPaZnsyArX++0J71+ytwdEUHe2DQgrJeAeMr7z8BzLV/SXtt/G1Tx1+en1xKTkons5exuihLl/skblz2+BeAzqbfL+ZpBoZr/07tTBo2hHsNUeaAfX1/8pQ13dE6/hXf/DfX1Xj6d+Zn584U3dP1zxPwsjmW7+a/10SI6z1fdxb9AN19/90krQu2Ll4vO4XpsNGQTiSImYOP0UZThZiiaWhOAgBxCROGamg7c9MOadUS5MXnzRSGBdQFgbxUf09jWdfiZRNhMDtm7hqt+d4r4KaTD4v6Ly8S2+ldF/346uDNbahqJ0AdYP5gs6/tzOOZNRvrz/n3HOfq07YexKs9SxSa54sxO6McSaA7kw+TlzuhU5QkMlRSPFTwwBMP7Nj0E5u9g+TfgP4G5B1mT0/WrApRhckBkgbWBtIDpK5VUyM09ehdJz9OoHydXucw94YLIynwlb6uszCViZbzmhMGJ5DLy82hh5de2w+0tkdaIwanBo2dKc79qA/3YSsKtI/hw5mpSTiiXc2iAkb0y8yTLfd1JDdrPUpB5eLgkkbt4pVuzXno8vPHVsEVqPXR/RLZPd5HVK+JayBtBGI8HgSAoU9BMaBI1sEFqhQ3WVt6VKlri2ZwWgAWftG+zFVSxvkbqZhUFSqRlsVGUvzu42jDbUJVcRytp6ZqrS0glC/nyrWh3sZxHB0UAgiNqAfrZRvzuRr7bhXiXoW/+Vp9sWbTWo79fP6AZgTejyBN2X8BV+0axKPvcYC2yMnIHoBT2oHy/BNgD360ouFfSxB+gMMFgUPwYiUoSfQvgvN0Mc1OwC/7TQtQvNP2nP7GoEtjdD8Tuu+ur557haCvtHTtv4/v676sQPWn/R3vOFuOroDv3bNf9etOwZL79Ks2zu95Vcac23t95gqor/z0J/N3d+V5u+rH2k79CrDNn2WkqoWps7vfUAQ+EDqoma+eafwE4KcJWN73FQC86uNaz3C8F4C5idrZ3bnNcUVEo9lU7orcLqTuu6JGoIhSVgvCnyJPwTA9dz+KAJlM3fTkbb7O9Z1k991GfZWca9c8mtkUJewvSSk/wVhvd9J+pVSXpg+bNZYXc3xFHNbNva7Put9eogyXd6wm6hNRXJj5vFfy89RA5DuHT0sk7KVXaXj+yem7cgEOfXzxfgBErjkAANNkmEAx4MGCX8UDPrb2G9V+g49/o+pfIHsH0Q4mAVG4X4gCzbV/rgFsQOTSI5pcC0SDCKcvzpinXGdn2AFOS/YKAaoCTLOFVipBgWtns6JHmoALF48kDfeGdH3ggg6exsi9bm/3Kdy2vh4OdNDBoYO9BgkfsEJ+Bvdpv6iGBk4UEAU31+Cne84K9OZ9lj6ghgHsPKgitHdMAQADLLiCKc6vhvZevfpGVOhwzRtBzbV/j8JoxdCYQmOZwRee7Dr7yOwpdJjPzO28Zoj58ZQmmHcjeSDI4/HAlilhtkf3qfUybq5BfX4eHfyl2Y3TD5LcS68wUAqjRAALAByHl7iUw7WwFOvmNX65n5+ruXbNzogsJgrfP1A3eee+bAmgOkkOP9riqXR6/joRF4r6+fe1FzHwIYCOkngkBVr8/cW8rULVI9SDIxUCHgxQ+8Tx/g8oDOUPTxv26Q7IKPVXRDbDgV2cbo+lL1BywSSFhVw3X+dpTb8CBytj5+Ark2Dg83cPHO9A0EkBEH+/+MLhDABv2wrKkib/vE9Prj2zVSb6RrOmL5gRXD4mUCTvnmj/0oc73nKngOh8sa9DCCzxt57J+AVfTX4oS/vru87Rtd8BtCsADbhFKls/tdGFvyEATV+99KLnm835xpjP+ervjypr9YqhXzHE+e8+WfGGS/Xx0ubUwLndLybuSqtztRGAVx+x7jp6c39vl6L3TKfNQOzmPM6glmBAAkOJMlAcASqx28ezgH8/gxIaTtm5CJ6S5jUK6bv5n392Bjr1/1Sc+wZUr+2liXc9WOv8rn35aRZ8nhjg1TvuBJA5yGc21X4nGPykbf//+tl89XEznd7ne2Q6eKGR8XFx7Gsv3VXpwAMHHvaJN7wP8Nf+RLV3MHYUCEDiwUFNYXuDHQ36+Qnsn2A9YPD9UqM/4AKmEgwotTMUxFYAOVdcIDbAEtwNfyUidAZ/dV6ciZ/9yVQVJuIaFvg8JIAYPl+t+8P2WrOtoR07mhqO5hU6mhrcJO0QVkJjdRzz2k8aufh/qKCWrKU7M9VMHE+YfUy7ZkzE5w5uCuRSYRD4VLk5PGuKZx671ET0NqJU5FYIqvDEx5FS6lE9eA7CUKgn2u5AsPR9VxndH5AtiLkmCDztVnglk2C65M6Lacretg2Px5t/p26y3/fdfQU/jwnwjrMwg7d5TpNhe/m9w30WmXtOxJIBM0QvZ2v+uwO8Xk84ymLeMW2b/MIw08l5zvV0/rxSSgjkClAztCLuxUmeIsxYUcLVB2oOWMwAMlQSmHzARN1nvRAQqXGUK2AV6R5B1tBdDCIBOxDuI1PfTqtGw2R9d93RrlUovvvs7rqjjSvAuurHuo7z9ytQXAXy9SdNVpKv6PWMB1aQdCVgjLbuxn49t6+87ZWn/YQ3XV136/LVutFyjl7wyTTPX7Xd8RaW+2/mIa9uAr572apRMXKwoDay7J8IC0UE2E17HAApTcd3QPEKjF4N3GhodsgfvAQ8fQxRSUCRIHXZVDhj/WRAxtRTF3RJkzz/FmHdRuiZ5DvTxLWG7OogreO8IgJpMrEgxjOQG2s1/L9egiXK6M/s+5N/K6HngcyDDKIhqdCYp/Xgz/M+5vBCSCACuqnHpv95j2upHOQ6oJrb9fFSB9aG8XiOTfX64CjBEcsFgJ0PYx+bhcQ6jUM1mAkiR5kG+IsxVRAqBNUOVH1HxQc2/Y0qHvXL+hdKe/eygqqQdkCfB9rnE/LcYc9PyPMTdrj5dysMi4AQLl7asPAYgydwx2CyFKmNQkghLRENlomFQ9u47kt4KhbPnj+k+RmIU2jSSjzGmepjFkRsiz5EAJZ45PKzHdgPwd68Di9HYnQvBQbYBEhK+FJqSfNn+LWJwaoz/5k+dVADzz1qAUA6eIh189J2BGsemSviwTCla0n9vqP5vdoM2kYABTOjVPcdZnYwl1pAqQYpBVY8Nc7KwACng5kkmzn8kL1OpUdzX5K9EUwhIp5j0RgWpfJEBJ+fT3x8PPF87jiOYwr6cJ/VAgKDUeLfHFmcdCDXeSs1zPFe1cPRgziwsrPmfgVnmY5HNbNIZJWP81xId0XRrmE7nUGc9176YScAZRQEtvP5Y4dmJVwe0sVdtbmQkQmoVUCiKGaeuggtfAYLHm+A6RuaPsD0y60GHG1lxSUK86ed+zdM+pYL3bMh5HXiR7knLtabiDwGeQE/88/5mulVBmfqRIMBt0aoDR/FHrgYY8n5TgA1qXqyU1N/PZ3RqQ80+pHw6jsBfe5frmu+ZxX6X6/FtzD/904mbxmAb8whpipSK//l6MIr773rz0/493rdred3wC/bHpq/AfjOCpbMpxl9E5pm5AsAeAsCaXRKMQrBX92b9+fnJ8AzHridGDObnIivNTTDpHStEZo1g6t0mRt9fuf889QPeJTZTxZmnr+xMcPvJNIg9Gg2vM73/NwaoJBjunomwZ+Z9TyD83Ql0DqP/3v/yhngrYB1NiGv+wAYmobchOsaXFG++Z41OvHl+RNtIswmXaKzhm9u42qvXPVhfoYSDc190WR+8Hx/sWa1ABWKagce9kTVDxT7C6x/ouo72N6x2QfQniA53Kz5bJDnjuPzCfvcgecBEgGbOhOuXsmBtwrUCjE313c/LHP/O2Igi+puXJyJKEEcxbrmMpK6F5+omEBzKzOn9O7pV+QG4EMt/KTC10k1hI4RHFBq7euuIp6vUATaBCZAawfADaoIIEIAV9faPKqXnNRZa5l7liINj6Jq9Yo7pQKRukUFaE0BKGqdrAOWOQsbjsMimGKkdzFzbWaCxqyBrDIiaDNi2ctbMgopClOAQGBjgxSCFIbIFQAMkAUHVoXcVaUYQZfowb4HyWmGwtAOwXG4hu44PH/jTm6y/fj4wL7vvbbvKG05TPYzkH/uo7LS7IeXWltXcDn98mhsDaA49t2qYfQgu4W+GF60+S6g3Qtg85XrwWGCznYFCmlAJrzNz2sCPS4g8j1coJ1eJWgl3b0++9GgBcBzw1t5g5a/Q9o7aKsg8jlOEIgo7RdLeRKEaeJ3LzwA9/Rn5Y993Rcatbb13bzN7dx9fqKXF5/N9+Xc9+/X9l6A1HXfVpP5fN/KJ6543V3bK92+Am3zPcPFaOVL5/buwd31+K76c7WOX43rq3a+Wuv5mavb5rZegkDurr4wCFDCkxYs/MSUgG3aIAlgPIqwnpl3mFcSIHjer5GDKguR55VO4dl23nMch1cKwXlS832ZlsYopMcwk3lqB+plshyiDEZqkdXDJRLXrLAxmNIrjAAJg1EAkQ6KpjJsFLZ2Zq91zCGtkrnJxxN6uhax59HT8JYgjvJeA4h1s7NZd0AG0WQGox4qD7xGI1Gm0gngIrCu1crceUpjLucAgNWfLxl//n1lol3TULwermtAenUI5+/G+5bgjGyvr8e9BEnkDLgzPjWg0EvfT1dK+DF2NYGIghQovKGWCoaiqKLSjgft2PSJIn+55s/+Asuf4OMvWPsEDtf+4RDIxwH5vcN+72gfT/DzgO0tTIXkmqJwP9dgZqSxGyexjgyusalJYCPyFYiglNgfEc2eQEe1RbS8RS1feHWcWqZgEAONeOcelIGooKHT2vg5Tw5JsDAlFhiE3S+HtzLeDcB9INP/JjTYbChw86npjufzCcUBIkPlikINWqqbPp8HdCv4tdUAk+w51CzOQOSdLKWgKcBGrnk8XFsqAMwYkj5ABjAK1BRmbTBvCTrUmbn7b1YYNnbwh0cd9/PYgwmQPIrYNYCZLaDXovVVCwY16AMBMDLsrYE+wqIS0v/w9TMQlTBfu+BAak5XaKGTBMC054KtNcv3+fq91YJ93wFCRER7FLJK8zyxFwzObOQLLSXLhY58srMvYp69kRYktKupFSUOtwHpJuo5tQkR9yqnBoU2gcAiP6N7bj6whW9jgZiDUEkfRYnIcGuwp7o2ulZs9Q8obXjKG6hUMDwtmLFXkjICyKzT3cHvqO/dFagl3ZotSDMzP9GxmJti3wBkmwWGocELTU1P5Tb7lqZ2y287m2d7s/H7oecsCqvFJCt8dZq80uNlf6yAykpkn9CbVCp67Wt35gFwfmY2WajOLl35XImB91H08XCnlTmXL3N9ul592+d5XOfzCvClwPDVXK1AfL4Sa/h5SyEsq2W721X63K7t5/P16sN5UCvzRQCqvEe+UJHeTdB3108R7trP9fcrCWB+xiWe6RkbHhtzH7KQ9DrOWQJYP5/H2sFYbqqMKDTrCZLnNq7m6NSfaWw6gUCiUeB7BVXzNQO39fMrsHU3tpQYgVcfwRcQh9c++E/9vq83hyAP+trmPF9X2+2ne+vcz3ttYSWGsZudagC0Bxo2a276lT/xkHcU+Q3Wd7A+wdY8cXBTWBPox4Hj9weOv96x//4NvD9hzw9EGFK8KfL6kX9GRNhqQYs6tiXBfviwQRUEQ8nEwKGZ63kFY749FQu5SbTvAddy9RrexDB2DXb69RWKYAAA6SQPNbQJ1Gc1DmfuBqg7Pj/KA8xeKi3B5aaer00sfwJbzSAIw2GGUhlVqmdeNMWzHSCuKEW6rxk1hbB5svqp4oZa6wAw0uyi1Ip2AGyZCD6qecC1Spm/VyQrnBiQVQAsUsYwg8izCXhCcEKNCNJHdQCaZ9PLUboEqCpe+YQc+HKgeOmeVpFGyhiAhOBoEfwgOArh8/lE4fO5nGlh37vTXs5I7lmo7EE+pZ5LzcGwbVsHXfNPn9OzALfSvjQvk2bC+HM0tuqZYWYQ0qwlNDPXzsH3xjjnLop4uwpEQnwLUI9dUFjRWMA0LAm5nwsZuFaQCgwNTAa1J9r+F2r5JxRvELyhoULpgRSuwQQ2T/aeYKvThxXgXADkK14y/z0D5VUIzXnq+eP01ZKzvndtf23vqp/f8ek+lktO8nUfvuNv8xj5gued3r/w/isa/dOx/CfXC5Bd+d0PcM5dX376rL/z/GwKIwOzXM91XlXhyZmZvgYNV9fq6wcAvQxSAEW+2OBXP+fvV5R/dxG5mYoYXSORUVT5fkzFbc7AL2pikJuJgNlJ2gI9A+lEQqAgEDnW6/D0eQxX/V+lg6uxfjX/V/PnBO3m86VPVwd+bXvezGypjYjv+2PUf1wR/3UMd4cjKwR0rWruv/6+szQ3Pz+P4GU84bOYNRXv5g+Lj2Bmjp/N6fM7XgiPWTATxkZu9mU9ULFjwyeK/PaoX/mNKu9geQf0EyYHoIq2C/A88Pn7Hfufv7H/+0/I79/A5xNVG7auYXDNjwLgZJZqoJpzk8ycUMkjXIVGXsd05J9/MrOX6uo+d9zNeTleZqBQOv8jAhqipiwz6rb1pM0K88oVNnyLVKc6s2rOsCldN84a3G5yVRfM1cg1chCYCaqG5jCiXVsTEAoaKVpRNFYweaWKvTl4ITKAh7ney7sZGjUQV7Qjx+pJxQsALmkO1u6MJ+IRp62pV1hJIASCNAMk6+gauBi2B4MKYFTju9BRhfm5hHM82Tg7HLSza3LZkKrDeXsbHAgVVez7jjrnAaShFSGKNESLNqNrQ8Jsns8C8LJ925QYWtzSQkA3hzuYJ6iEJnoBdXOHe6UgHQwqA20QIDzPXcIJJgpfRXcx4QJYHYBRVZ1unACXg3AyXwtRgxQA2CPu17VpGbyX/S3Fk467OR5ockA+/gLZGwreUK0CYLQCqDmzyTE6LB9zO9OHTv9jXKkoWYFDlnVMYTblpJn2XAHGfN+aPme+TnTPpn2VWi5CT3OVbeabZq41tyM09YeoZzuIYOi4f/xf++03jJ9kWR7z7NrUaTzTxHLoZS/332O+Cw0/9Z8qmy772K8E4Lr8zLG+Bj5dKQ3ugGny1Svekvd89TywKmpiPbKdHJv5ultqoYKu1Gz8Jyg4QRUBpyjXtY11Uu/AwU+B5hWYWYFON/0tEslXUpFLUK8SbJfAcM7UPo9tJaZfff/dOK/m/6r9daMAU2QmxoKv8/1lP7/o+9V8XgHaeQx377nTAH51fQWCZyl57ddXQsUVGJy/W3+/A7Gn9tlQ4cy2WEOxA9U+seEdVd5R229U/Q2Wd7DtYBWIHNC9ucnu88Dx/on2/g77eAc9d1Rz8MchxJgZLAIbVDxXYPokaRD39AEEAGbgQeHhUSLNR0nn/in3XymeekXJf0rpqZvMrIODATDcfJks3FPpBIAhJw6eO29k+j/5iCEdzF0TyOGjOAtMxQyEAnDB0RSlCAo17OzmPRGGmDooU8Ohhk0Mu0yBCQKwRPAR5ecaaSw8j56KQZXRDsA0Ko4wwDo0O4g9IKKQpt0U2QPCQkuqGuXKCuPBXmnkMEBthxLQVGDmaWVYXUvVU9GoFw6cODRIuc+lQc7cFADR2Td6jpI/+dVNz83uGMwc/oHoib19r3CPfJ6FAWDKqUrDF4wnF4uTiwhez9oMFPvv3WSqp7OXbaUmMgNloJnY+EpQJsC07y8y4NAjwD+BDz9QHtiygWpBDHX4tomA7RP8/BNEDxT4XpHNwPwLzeP6AYT1ZVqH7PvddUkbL2jVqmWd529t5x4YXPOQUx9sqWBFg6cTXlN03QnSV2NeAex3GrIr/gssezn6fDXmGZRetX+n8Fhb+m/40lfKlCtM9JN35DNd07vM38u76LwW/fzR671zW3V26jwtsPf0daALo+3MgtBNw+sk/CfXunm/amOAi3g3Bcq9QOJDyipQo6U27SCiFhqXUzQtcPIvuJP2rq6syXvSVzk8jxt6dWvkAAAgAElEQVS+BuB3Gqh1DnKhU2OXa/HVxk/gfHUY15rB/eci1c0uAPM83wLBZTxc+PT9T4DwfK3rt35HxC/7YLnpZe+bpe+mnaLa1j4BcF+dAETVFEUUGw682Y6HOgAs+gGW3x4NHBpnbQY5JEDIATt20LGDZQfpjg2GB1sHSGLq9YXNAzOIXLvZ6HAfTnIfFtGjH4Y5AXOZ8tzVTM5cGBsRDhVYA44ItJgjUBNY9Lk1A5mjTuv71mutgpwBCwyQAC/pI5jS7uSv6BXorKcPLewVaQS5Nz3f3aYbalHQc4eEP65oAjPBQcAn7yCyrsG1at3fEcV6OhNiTn0/FITn5x5AeCSBZgYqZ/Lp9PkLs7Q4GLTQ3LWm3t8AVZUZxgUGAiujqaKZQmz40YpY1LlGRMnOe/PMKAwDSAPDdcPvR+RWpJ5mJ9uhF9Pq2AszsK+VUWrmNCyo5dEZzyHaS3fmXJtE7dio0MKTBmtm1mn5yX3DdmbyeYYKitMgcvraNZY0gKCZuS/TVDavG8mnyPtBC8xrogPuE0iEww5QHUSyFEXZGE8mbFsB1Q2BuVGKYKNPyPv/iweHJrQAOxsMf0CowLRkfOWJvszAN/8+k5trzd58UR4Q3NO9r64rIHX3u9N6dL/vaYOd+jjvrXk/pYVtphlD2O/6p/7TNZHW21drL3vi9E7oue/B50GDF6W/99zPHOfdHKf+ubdsw3fzNEd038bpvhzhwsvv+Fr2reOMCYSngAMM/ODtLuPDyG+cn3cfTEgHhfP7x5xEpoqvwAeRS8BrSgKbFqwfxAXhzsz4p0DwK0Z7dSnOA1x//+7wvIDWqTYvgF4Ped5Q6/WVVKanHXZ+b2oWaWKulwAFr1rE9V13z3x1jfW7/u5O0rq7rkDW+SBf9+e7w3U3v+vfVxv97l0/JdB+kO7nkSiYJjOqElgPbKTYyLChodoTm76D9T1A3QGGRy6aWU+CigCbTJ6olsz1DIzi5i8DxILJyZDwAIBM0T0PSUFiEGswKoB6wmZniA6GKhNKHRo9ZgYLo4FAQp2iCAYDP0nnUykxJkRZtwKEJoGmxK6q0gOVuO83A1OJDAIOkIgIVEa7xdzU10x65Z0qztjTFN3zX1I4cKSJluFRnWHiEBOQrOOYMgeE87cZQNVpm2MtBheKaFoP+kjw1pp2YVLEfSDLyXeN0Azgong8Nuwq2M3zDFKMzaa8mMQegGIgDz4zg0X1oCHgpQP/AEZuXd3O63NDI+bfB6BXbI+ta3hrrSBw5GA8Isp5ANfe3+k9c4qdfqams3gHAOezNj/D0z0JRM2sR2anotIW140OkonAUYKPA2SbKATNtarw8omlKIowFAL99QZVN4l7WT8DyxOlNdizggoD2wOKB5QeMBAaM1iLM9qlHxZg3ft0XoOVvsBe6UvOx2zevaKTSaev1vmKl16BwKGBvb7m9b58nl7vzy/u9uDaxqo0OI/5lZf3tpgAPT87A9fv+OTKV+d3v/bzayC4tpnvvAJ+371v/W5d13lMWObsri93V11vSICNmahML5x/B1Mn+GtHf3Kth/+/ue4kh/U/qLzuVoSEGpGxln0CTiaGrOHbtZ3uleTggBDIfJIAc7ME0TM6n/PwOvJDjjNBnHNlXQEp4LyZOw3J9jkPzfV8cR/ceQOt37+8cxXm8NVhuSAci4TT7580/HngRzs0fb8wOXsVNNb95IDlngj95PBdqdDPhDVN8OImWBMUHGB7AvIJa59ge4LtAHC4xk8EoAKuhva5A1BUji1aCSgEUkXhyFYZkd+kDi4A9H3DpQJMUCKoJDBjr1tKYZ7NnH6TpMywHuzABJTqgCevGibO9AXrJscUOQuDULyGdMy7YPLjE6/MUNhr2ZIZCNzPIJNX0Mg1YyKUNEUSjbq1zKctmqbLJobWpK+/R8Cm35j7/rlvkSexFiIHxJFQ+tgNjRSSQQrkmiDXiCUgYlTKOsIIzSPQxNzuzm7WRTDrrfoznubJz78wo0pBaR7ROwCegQqjcoGRelQqHOSRDUqTG3DkLR3706b5m7UyzDz8vGz4ieV3mX8wn8tgAzODSMPz+ey+e5mNIfdNCg6n5NHLmfc9SF1AAs4AMO89nbN8Ps85PHIbxp1WeaR0+BrKVMnHKW73c3OlCUU0tPtyiphH+JML5qqARvJ1PA2ijG2LhI7NwGXHgwueH//0GsLlF4jfQNsfIRRyT80DWqtGvDJvmsZ4dd/V37NiYKz5ApJwf61rn7RzXoeMuE/ed1XNq6/NxZrdCeInnDD/voy3f2vm+T8nHjjzjZMhOPdi/n4BAPN9XSP2DcS4B2WrpS/GQenS8pplYl77ua05en199x0GugX+o3udOa8Cxems3bC6mr48c8c7U50Z6aQtu0K4dwf6J9eVJDh/9+VzHbKeidD8+wvI7QfBCewAFWdpQgPYJdj4yRhe+ty1iiFJx8fpzD9XILl6fj60373/BHym+Zjv+em1vrMfoOyzoafVuVr7ue/rNY/p7vurMZ0IVzCfrdbT/smrO6XjfBjXedTgGI6XFodeTg33/Rh83yhIGuj4RLEdD/1Ebb/B7S+QfoBtRyGDqfVkyARCLRUK9dQpjKifW2G1gpRQK+OwET3pXTMQla5x0nBbYNMAcq6lS8JHcJOtb2+vBaxKEEYPcDAzB4izNjoAYJoWZ62Zh/LWLlgVBZrGQyBUKiDyHIQGAXQyr1jMuvkG4mxTQpiq7IEJzCiqMGYcTXFEDVcHad5eaw3ts0HBMFKo7lANc3ndwAWRA9CwqZtutTGOEhUuDCjkVUAcYES6J+VIlF7QmoSZljpt9XF7WhYLc3qtjMej4vFwjVFTT7pru6IyYSPAjHDMe8iALdJbaRlBDmwaSzNSpADutqIWRf1iW2bwzszYPfI5zxGf9upc2xkAPt6f4AK8vXklEWle/9cB8Tn61yOVHSCTENS84sjM7Gk6e8DI05olr1Z+0YNEOpXMvRK8KOY6z/I2AVsx6nSJDchqPTrRA08lYgC8NjMFHzN2gWV7eJoZwoFSNg9kEkFhL0eon/8G6gO8/Q21/h0Nf4DqA0DxAJ/uYiJOz/t/uDaZwi876Mgq3K+RvoMPnoNqZho307pa6unZ+edKq/rvM36IyPaM5n4V/l950Xxdgf/44PTcd9c8H7MSJAEOKSAR8+1pzQENgHcae74z2yWkdmY8B0yw7dyHK36UwG+9vI/XOXnHcxM/WXDOihnu+OHdlS4ql/wJBZni56urkjFgjFLTpyOrPzAODUnUgMIVhT3XFiSk61S/EsFUR9m0UrrvSL0AIOdJ8Xdlnr88ECtanjeRH2onboA7YnOkm4BZZ1bMw4RQeJjBXLoUqASjpEhQStTNymm+7eWRCL0qBjOB1DPQl4Cgcyk2AFMuvvMGKXmPDekuTYLuoFzOBzl5ZuDc1AQQ8jAbJBzYhz+OetLYWJN+OPkc5env8Mb7mrCNZKnAREzDKTsmkYHTJtbRKQCAmo4qIjTMGethWSXjeWw0Sa/93ljjwuw+YzbMU+f0EpF646YSSLwURJnLzBmMSHL5AgqNliGDKOoIfJL0W2pgKCoEfxTD3/ZPPI5/orZ/gPVfUP0TiiNwDwMoqGQgUVg73KeqEEp9QOgTu/pm40hOrKxQKKxQmE4JZgLEmVGElo0YJBHlSu6f5H0fe0ilTUELFVmLNkEBE08a09gTxf3mcg1YAUQ+OhRCE/HoWTaQeTLjjTaoOj2RNgA6MnBCFbCIpj0CEhV20CmuzSxlA5eCj31HawKYoJKPXYzwYMMfW3WAFv47TRV6NByGntrmzQiAojHwKAbl7G/SnMPHv7GjCCYgtGPP57OnbnLAefRqIBmhW9hBe90YXAkUNZKp+lyJAG+FsVukMIELAhb+bFsBmErQ0wPKQC3FTeBiocmNMn3mCZgJgClByWDGkPBNZFZsTOA62FthB3EtlClGxesbq0GPhkep4EbYn206Fn5ePVrZP9s2D4bwRNAHECZ55nE/M3cfzGSxM/Dzsxl7oIXmKbQXycgbpW9SpCzibM8hFBWnQRSl8I7n4f1KF1XlsM34PwUBPIKj8l1bdf9HY0OtBZ4QsTkt3TY/1dJQS8H++Q6xf4H1F97+/gbYBioFVgktTMKbtqjXLTAjDxYxRjOnL4QGhkHlcLcIdtpDgOcRpXAnqUPjugqtyff6me7zHAAXI5raz1xmNXAwmj7uSjPYqc4zkyd0J7vr/INz4QX/eebvnvfTOl2ZxwLAzenm2j5Tg04uJba8Y/Alt2RUH/SwUlryRgJ48D4XfF07LCoDTBJg5vsjfYjT4oACP5c2BBB/d7qaZNqjcIUYo+70dRaEUuOd89JjCKK/OdahVzkD2D6u6QoRepp77QLSuIlhkeuSUPxcGcC5njTxX7OIAl4WGUj/tZAMgG7+XK9cuHkQ/8k1I+Kf3HvqZyD7ud/rfXdh8kPCUJBdyQNxX2zYO23ibT/7K6+lg9TQjIN87ttPJYIrCSM/vxr7DC7XCKsrSWb1/Um7ocAPcaXruVv7/tUY17HcPXO1T67W5E4SXp/zey4k5Hze8xz1tkxdW5egYCMn3hsJ3qD4hQO/7BNFPecf2SeIooaoEgzsaVRggB2AOnj0pNwtKk5EAjx1BlvICVYBQYIQ5t5S2Mn5n9lASigETy9SGFRLJ0CeI9Lnq0euws1pjYczNjOjRELgl0osWXwv7G0ltHHQSOgTTvNCIciUNH0ARsOXy1ShrG5OhQtlqg1yeN8Oe0Lg5uUm7j/HURbQa7q6RpCZozwcAeTimCi8hJsyVBuIDI+a4/B+M1zY4VI7nU3mk2lPsuLH2Et5Zt2s7AmzCVsFHg+vyZspVJoZqBkKBA8u2CpDGsOsdCHXfc4YXNHL+IkKhNUDbSYmBP8Lbhx1raYa4XkIfiWxZ8/nV7fh4yktNGGg7sOoqh6VLArZP1BLOVVsmTVAmafRI4PDfQGecNZk5JPMoDFQCmJL3r3lfCb9SQDY01cs5LWfRR5abSY6pV8ZgMe6xi3PyawRSi06M2PjgrpV1EcBagFlTWkGlBxQEQiVIwm4fEL3v8CPP1H5AeWKIgwprgXs/AFuVlVlD94KFuXvz964Fh44oN2n4l4DdXd9xR9mYNH5zDS3CUaueM0Ln71Yj/9UW7U+n21c5Y99/Z0i1YHTHcIrbV/nrv8WOCHHCgqzfRnYYX1v9m3lTSeNXu5be332J9d3OOKKPwJnrHYP1Mvl58BrX2tOznzQAgDfb665c/OkTL+Xm0V9/XsQuGx7fdf5YQ7tWRaPp15fGDhv6nz+ajG71KEUqP+1mDcQhDkIqIGAqByCxfm3d4+y/bJ8kUCJXja88VTTb+rjT4DxPLa1HFNeJ5X63CWzkTDS8mCdD9Potf8fGhH/r/fY+WXuzcKPMh2PKU2sX1+27LG78V8Tktf2z/db7GEn0A5yhlaz9zAYVg3GUtnzzFVTvJngYTuqfADHb1B7h+kBgoTGMFJT5LnSSP58NJe8paEdDW1/ou1P0PEMU9o4GxmlRyD3FWSv0UqFfD7Vi1P12rzk2lsOM57GPnNp1qNPVWW0L/4zgQlFnr800eVVefiRGRHKtuEQgUWJN0x7sR2eqy/3k6egeXTBRFVRt7dTfjlmBtcS2oqC/ZAA3YRtY/DhZse2KSoK6qEQc02qr6cDrMMcDIu6vyNZdQBZ0qdQYOIAOnBLnx8idnDU3AQdA+rWAMCtAJlTsVYHf29vjw7INeppr3TI54I6sEzNfWFAqaHBI1aLEBq5P2c+k+10oRleju4ohId5brysxV4Kg2v1tKhm6JV/5IhqIR4L7XrucS5S+9LfE6Urfb0kAKCnZSEikAwXhfl8veQFjDNpolM5uajJTgSkJjHul2D0aZKkpAEzM+89v2Z2DmBDs5kg3xz8l1KwbW94vLk2D0w40NA0fFdB7ovLQFHDIZ+Q/U/Ixy8QP1AjOr8yQ2yLsTCIC9RKz7FnCI0xXBCJVYeZ54MEj3KXszKkz6fl+ucgFl46M775cwyNUc79WdPjQgymRNLr3F01/Cosnz/TkE+7gmN+/9TuHc2e5+H84tRQfoUl5r4n/9XlXWc+qO2Vj6egcOaX1scLoCuNrkDzSVi87Nv/ynWdfziBaD/LsdxGmfT9WllS187nTWk6G4Tr/pDNw1xBy1eb4Or3u+8G0TvfO5u5v5JWfEz60v4ddmc7T/VV35k5cq9RZ3zES/sXmyA1hEauScskmlfg9ytJyyzBC730b12H1DqcGdFMIs5axA4AF/+UrAyRRP5qV1xJTnf3/AQA9rF+0/bVHNxpGfNnpnAxG8S0t6OuccoSfun2wOYmTFbBQwWb7ajtHXb8C7r/C9r+QsUnmFyrpdAAEACJAaJobYcdT1Br0HZA9yfavkOOJ7gJlAEu7BobAoxHlCkRoXAB1dJ9SIld41DCL8oQzC40Wp1VEmAmkNTQxDlnGtpiVcVxHL7WMgBBKQWFzi4FXi0CHaBkEud26FSabDI107nyy6xhBBCpSSrKVmOsB7C7uKVGYB0AoxTg8SBPtXKkALfsXSVYAfYmfb9sTEDXogGFIiKaPDm1qudaPGnIVbuQmMyhJ9iujFrLiZF7JO1wtxjty9D2NgI9HqhM0MKoBpRmqKxohVDNq51oMq7Yoy4GuD+nqNc83qWhNoZW/44w1s370qYawa1/t21bH0vmA0xameU2OTQKSaNKKSA91/GdGWGWpFqFP7PQok/uPYZBv05AYrI85E+iEXCUfpFEAxNke/M12ks6MN5TiXuyaZeYMjWPhobZQOqiPyugz7/QqLrJvyCC+375Oy21jxtQCUXhPFODuIhBMx9lBE9mFoBOSy8tMq9jubtSkL9V3Ew0zkOzznwfOMM9FzjP17pO8/qswG3lX3fPrGO4AoJJIr7ih1d0/ieY4/q++7n+SiFxd///X9c8f+vnV1edF2c+sOk/R12Su0aQwIVDpd982bm1M3cAcB6Eb2w+izQvr7SX59bv8vevNpCj5mBOFkQ3cp4B7uOSfhYMgpU6SaQY447+9mPVuxQakvAFSn+jeWArQ1z73AFkAMB57taDs+bG++4A/YjI/BdXb5euP79r9zsp6idjudoT2ZUCwDV/1H0eGWlx8H3nZktE+lcDqUTKloaH7njTT9T2J0r7N0r7EywfYNpB3CLiV2HioBFmXt9SD1hroHYAzyfk+Qk9Dpi0kHZHUl9lhWn4+RmiTihi7yhQPOiiGCN9WNIvjnlEupsZDhFnhgbUQkiXRySDTd+pSAGSAk7uo8auHQNCk0kEowKuntrF0yadQZ6vgZfnOgK0UKyLpw9kPB6/3Jy6bRG4QQCX4bPaPHOf10Nz7QUz8Ott82AQPqA6AQ0qkeLC51CoYE9pv3qU7BaAj7ig1A1c2fMDauwO9jQv3n9Pbk0BAMHD368nyWbvm7QRCT1SrDxQq2FrngOS+lq5zxjIhZHCwFYYTb0knDbXimlEBqewaeapZ8QONBU89/Bl1IIHhcuOEvang7593x3Qq0SOQ0ImyE4T7wxgZ4BL5JrIUgpKCLitNchxYLZzzJHBGgmYe1USG3RsPrPMKVCcz/yVMIc4n7mfBpN24O/nOEHUSLOz0s6zfzmjwFXqBYJDDUBUGgkzLbFrUlkF+HR/Qy6CDQaUXwADjSoMBVriYBbGZu6TykZoHcz5eQFHeqaoRZ5GdItAqrz3Tru5ct0uvKYG7kKhsF5keLGYfXf95F4z67k874BSfv6S6Hl5xzCbR9v+4TADr2NcNXdBB4fqyIY7QMyR03tva846EVJ0/hX8NmxCNwqxeQ6+HteZh92uVWi4lmkYZWWz3S7YCELOibFlu6vvon9f5z/WzjLzaYJf7lEnhv9NAugVTM5M5m7y7oDdlRp2vWft11ebuG+QGxB7Ym7r/PS/F5+BCxA6S3iG8zuvwPKVtmsG7vk/zStXG+7179H3q42YmsPZV2OW0o2/2B8LGP1vr69A4DrHXwHJ1zE6AfbJ14n4xhwFLvfSVP53MffPYjVsOPCQHZt+oOg7qn2g0CcKPkDaYNpgET2JAI6uHmtAO0CtwfYn7PmEfj5h+w6Cm5mJzcEBnRmixRbT9GUrDCquXXLw5RpAikTMvcwXj33hhNPH2qtHTPt1nqPMBdcZeQqIMIALikU1Bxhg7GbCycSXGsCk8+0ITXSsQJMwDUcUbZpVt1oBIvzPv/8PlPKBj+eB/RC0ajB6oDTDJzUg0sLUuuM40qzNXWhs1twRPsFCgMBS3ctLNMEEQQVh/pcenXwcI27XTN2/kkZpvcfb5pHJG4+UG2wBUDOx9PCj4/C19JJwhhbN+/S6VqoURVHCZoT2kgDmLKiCq0fjHgKiJ8AjkK4QYf98dlDG7BVK6pZCfQRqlNI1gblu2d/cL2o6BSFoB3cJCNe9s1azWBPI9zPbf/+ehmdAVsxYb8f3ZgR+4UzXhmYt6GQK4Esw3Ax4+5jVI+iZCJU8Avlof8E+DVYAgPDY/i8IVRAVPMlBu8FN1hUAu3ocau5OoeTadiIs9OZaEF5p+P+K8N5nznBfmm406D/iz/8TWqwrjWH+vOPbc1+uwOuKKczGz3UMBk8+jzntzPKObO47reN/AqB/8vyP2iPr+/m7OcvP1k+rm5cIFqauq8mdO3mljTo1yxfE6mbQ8+9fSQtXz/l7cfp73czr4bk7JDNh6ESFwtckCAi7aHHqA7MXej/1bfINMBvRsWSvYwYwwu9x1rKOe+Y5uWiD5mAP6v/Xv0dbYw78OX1tc5q7dVN9tTEvAWRoP+fv5rbTZD6bbk77a3reR5B+n4wLl5gTI1rn7PW+899m5nVtEZKlMdgY6XjMamAzFDVUEjxgqPpEaR8o8g6W3yD9ALBD5envV3gpNoQmed9hzwP23IHj6OBP9ydMDhRLJ/rQpKVmySujecLk4pGeZWMvaTX5Ww3GR56KpFAARgeildM/J56JIBFC+nzlusUvbUSHOmhJ8+GGUjIYSKACHMeB43CzrzS/dwaAZgbTc+Z/oogUVH9rIfeHA3sAC2A9ZQvMg2J4q2gcKXgbIqLTI4JnIJFBHEJRp1cAS00UuQYuK5Y0EXBxvQqxddO47A3EFnkXDVQz9Uto9h4eQeyycoByRgRNiEfpi0fnageBHtksYth398/cNgKizc2AQ9wPLmLRRwWF1OhHjVQqBSZAM4E9DzRt+Kzc0wRlFG4JHzv3V5yCe2wEjPQbzYBSYVygx95prZlA4P6aTGnSH3M9X8TxjE5/z7Q+dIfS6c+dH1r4qsHBWZqAe6qbkmDPaVv6QmnsAc83OUzDeU48oXdDFQHXEbU58uaNdyBKCG4EbGiQ/bdnADCAH/83CiqsFhT28n8SAUsKAUfEOBtB1c9dhOR4n42hAtDkGnE9D0njB1jMfW40stGlBvDkvuQzc2q3V8xZgPn8zNX1HTDpdD3amn0Cr9qZFQgg6v0a2txr+q29HxxBO2cfQd/bBkQwWu6A3MvpKAFg5DIFRim8l3VIATjdQFL3ffaBfcFGNwqJMeTkfz8DfT1W4KQSHPQh15npjEtmjJbnCsCoBPKy+ZYBfaXJmbVQdvH51YB/AvjW514Ohp6lmO+A49W7r+6b/5795r56drz72gfyK18318jcA5UrgkDjj9M8XoG4q/Z+Mn5g5PECzkEmOTeHvjqBz+Dqmpi9/r2u4ZU0djfGK7CaTImnYJxVS+HzPoO/AAwAOPIAEXsAAsyjH4s2sHnFj18QPLCD9QPWfqMd/0bRvwDdwWJOgNTNfUTqgG/fgf0A9Z9eBs6OHZDmAU1sIDgBZGZY/KdSULbqNUy3h/+OwbzngA0j1wCtkeAnZg9EZi30yhQamhSLNAmPx+O0/jI7/TNBcUAsAz5aB3onHzLmKKEmEB3BVgl0AZebiAjFPmFy4BlmbZSC5+eB59Gwq5tyuD7CcEc4IB6IEWXuQo0HMzfn+lgLYA6osqKH2eF9bBIm0uLl0NjBM8EDZTJquZbi7ZuDVqbaNUazdpzIgMJez5g2N6cLQcUTSm+toVaGqgeyZc69UjYwF9TiQMEjuRVM7tdJFKUAp7PT9zERoIwGASJNTeXiQLo+PMMJTal8Qmu6bRtUzusKHv5onvLLAfsWgS4iR2hFKapyMMxaX+817QfoTDc7TQ0AqLLSbDrRmCEUxz5eznn2lbsmMgWNMx3oQYMTYG2t4Thca1qJ+h7kyGM5wKcDrMLAwwxPfQJPg6GAfv0Lhd4gZQPhzREpAQmhvNSZQ7ARYEmgmDfCCNKbTfA5Z1/x3Kvkxnf09ie8e/3sJ3z5xyBnBmZfPDv6e/+++XellU+cH/zKqmjmgXFrVZl7EI6+H/OzoXG+1+D9ZB6vnl2VFNfXWYGzKmzWa/2s5oddggtTUaYNmInGnKG7/+TBfM3sFP1FoGCAw9Y/S4vzRp/bPTH48I34eg4iejDyDpFD+dM7Zgk1f1fPLQEx7XNwlgIJcigqb4NplVFLM+fFCU5o18IJPQvcczjNZ82/BK2E4jl8OJPijuHMYGbVmq2XS7OD8efvgzCeNZLrs2uQx/rOuY3VMVtEvObmRGSyTYU70s/JZNf1viI8X10zIJ8BnmqC2jmlgKEWRmapGe/PPTa0slw2eDJg9hxq6hUbXDtFHkWqBugBhuCtKB5oKPYJHL9h8g7SDxAEBDf9qigYBaSGYgrYAew7amuRAwuQ1tA+P9E+PwBRPEoFwfPNFfLUIsQM3gi0PWDFQSBXTzhcH5tLouzaLAr/PlV1v7FIipyEKqN6fR4UmUuNwm/JvwuTP3JfzfsnpHodoIHAUZWj9c/yuVoZG3k+wJaVUmpq4AAY9xxoCHpzHB6pOoCql4tT9fQ4xHHuiPCoFc0Ub1tBe3tzE7FqaFTSL4Yh5oCaw3yp8HlhAaQwjij1VkAo4daSlVZcgWsoALh6nrZaK3OyX1IAACAASURBVHiroKA3IoDxSLJc3DkTEkIDM4Gq1wYuhweNcIsjr+il16pnAweA4QvY4AmgpzPgj3n0MJnEeTPACGJOcw8TLxVHCt4qHvWBuhVwZXDd8Hg88Pb2hvfPHWraLRkFW/fLMzPQtvn6S8P7x0e4NMDBf7iA7HvDvn/GnIubi8m1sukv6n1HX+dkXP3sYmjAfN3dbMucAtxYF6ezoZGJ55ScNrsbggJNIgJ9AMmxh8lTH7WGKoyiDA2fTKebgmbqicENoTn2XIqm6sE5bYfpO+TXP8DbL2zyNxzwCPDCbx5TEjkyVQSpcWdij9Y2DU0gYh7OAlOuc4mayyetWp6HWAN0VwMevHyit7b8fqan97x1Bm53fIQXPrvS884fw9edp/tWC5Tva+3+bLM5/o4PzoqX6PWg7zOuwavSSdWgoidlWuekBN+wmjwy5y9xSgL818BS4KzP+YrHXc2bfxA2mIRlqVgKAab3eZmb0ktGBm9bSnjxMt/1jul+JQHMzFtvBnT399zG1fWyuN8i4Bstpd2j/qu+zJvsvMGXPGgX4Cx/zwUCzt0+A5/88Px+TGP4asP8SNr6Zrzzd9+1N7dxKSVOf68HddbMfTWOlSjdSTHr+lzt0Zd1nL5eA2LCAuhS+DQWInKNWxCTzA9cYai2o6rX+YX8BsSrfUB2wDxRMDdPi0Kevh6AgfWAHQeoCagJ2nOHfT5hRwObRkJxr3WLypHihaGkKJEU183B3CN7Syng+oh5SIA3tDCqEXAxrcM8T4KGapEIdqU/dPaJmkF8B+ACqLpWL8Ff3lemAAngAftl3Sx8HB64YObl1/r7yJ3gFeSaIXGH5iFgOQFG876LqpvuoChkrgUEoZGBSEFw8OcAAxGlWUDhwyYGtIgO5UyxSF4eyUIL6HNQwFxDD8TwMmMO3PYGKCk23oAejKD9vRmtXKqCjsHYiEP7NZ8hKNgITIZKgBTCVjyXYRJyycAbjHFNO9zvMUUJTXZrCiJBYY2UNx74IkbYm/ZkvQACaFy7/UBanKfcR+4KoKWgRTk9VwjgpMlKDfJoj057ic19LmE07TmAYs/P5/3UHzjYpInhx849AUnVfHfQZ1vaUYVIA1q4HJSohhNJgbVbmQCyEAxAUXFTYc+/gM9/oWx/x4M3NHpA4ICy84RSe7pmjcTkXXN0U6rylae9ujNdub+sZ/g891e8+Z7+r+d9bfuKTt/xr8EHvuNRF7z8ot1853jv7TD+t1x3vOa766f3zHz09OzduPtNP+vr3VU9ts59JeZSbzMCz8+urpf8dfF/dTKdmeva0fUdg+BfBxHMAJTVXhbfCUuodpcKHb39tc/r+DS1Q6kJ8GS6PPXHAWoAHedEYLjPQfoSZPqBWTJwQmmYV+874LZqy+b71oN+dd19l+t0C8iZup9il0DNupT20u/4f7d/1mcsIy7zYSCIo/Xf51ckwewAE+f1WDf/rNW93AfzWkY0ZubcY2KwGRiGaoYHCR4QbPoJOt5B8idM3gH9ANkR1T0EbT/AaigEFHWpi7WBVcBRDu7Yd9jnJ+z5BKu6M726FrKUGlUKyLVCmWKkVlCp4IjYzNQdHuFLjlLJU8smk8UhY3x4jbrzs+b+gelz4+uW2u04B4spxbNwuOaoMwq/AaUHdWwRKLAFEGTs7ejpSEQNzHWANDOEqmDkBhT3cVIFDgU0otzct8j3xsjH54mQTTwYhDg0LRb+e7H+AnPLBEUwBsMrnLAz9q73ZAaX6pq2WjzJYlgMmgiMCPLZsGmFWkGtALVhJZHmgSaKM4ierRVOdKdI/3k8YJRWUDS0iTN4iX0/7/+xpoT03LTDS6AxGUox8OZ1ng/x0nl5Roc5u/Z5yf621gBJTbKe8ggiKjiZhQareiR35qOs9RyNO1wEMmhj5g8O6Gua18sAKTlGsaE1NPPzoaxoSO0MTvSB8ixHRof5SjOwerYgFFRU3jo54pAfgw+PEovdb1lxPP+ElQ20/R1b+YW3WvEEw5OSs/tsRqc4BFIy9jyHiqhChXATOQdC5p7xcYx19ltG2hiagFWnZws579xmUTys1rUTPVw+u+Q/2dbU5qUAkXNOiDXJp7W3cnpn4Nu5POfc78xps75vvV7B0KsG5sqUnnslffhLdGgGnDNNOc3Ji2A2Pn/5zL2OAegy99cALvtFU0USxy8pxKcP4NkHftX8Zf9OGsAzUFmkh8vu3GuHuibsGzT6HVJdN+RXIOdKYpnHcbWp87raZFeS55UUMAPSsUluFvCLjfpV31bgROvPkzR0/+7XA35+5m4ekkkA16H7r/19HctV/1bn1Kt+XBGTHO8VoHnty7V0SkQwcc1azzAfFQcIofUzoKiiWEOFoJoHfdDxJ9D+jYLfgH6Czc2+OAw4zEEIKxhuji2mrv07GvTz6alf9qcHRZh4RZAMJCjOZDzNCIFqVGqoFVw3UKbsqCPCt5cwKgOwJZOc12w2q1g3x736uJZY69ZGFPi6BmaGAkaDnfYIUVbU8NKGNcAgEWETwuNRHWCElsqADgygDvb2fYcdDW0XB1ym2A/BLg0wD2bgWtw8qgKvypHBDZHqBujj7wzVDJkl1SxM5BJMPZO1k4M27vPBIHgaHlMP7PIaweRVN8Q1lgL0CGBToJni+elatWNXtDbqnPYyWWFGdQDiFyNAtBmOQhAhCLl5zAN4CEwObOfghvU8ecSugz0cDgm9ZrJi04LKOKX58WjqxwkAZiBPz/+J4euXmjWP/B4JZ808/+QcOT4LwKf1mMzBnRa5Aw3SbNrPqrkp3ijZnsJOCfm1A7YxJ9e00MzCDBya48ZQIkgZuU2JyRM7q4ZCImi9OZ0oplB9Qva/YO//AJcHtl8FrTKMfkH44QoIlDDNGXoJxChfRwFiCCO/5nrGboXz6T69AErzfXmNey72yw958amtnymaLtv5jmfl+s08/YRLYnmp74fTWzo9mnn3y2t4CAZ3409Fz/Xn6a5wDZq/m9N1vH2spzn4GvesbfiLr/9e77tMA3P5+wVDd6n99HUnrF3aymKSOSFLT2Y/Q99QSTRuBobXyXAJL9o7P/bK8BeAIeFbgpBKSqaQID8cdwup5ATCEoD0r5MQzgTPkThRJN8kmiQbOwHHr8DbdwBwvq4A8DoH67i+kqZ+ugHX++dD+J88d9W/K0D+3bXmUZwBe76vS8KZPh0AF0/jUMxQVfD/sfZuW47jSprmZwAoeWTuruqZi37/t+tZq/aujMxwd0kkYDYXZiBBivKI3N2M5cvDJR4AEID99tupSCW3mdIepOUHaf6BtHdS+iDZDKqkZlhN2GxIq54HUGf3O1O8isX9Qft4MN9u6PwIts62tqbN77KXOusJlyWiRFMpXnGilCcAuOq3YWor5dm31t9zxJe2TkLtBUK/Zqsl3evR9o1Pw/3DAzx6bkwHYokieI1kiXrZ2sK8BtfwbZScqAiWsgvFEIy1KtwW2mPmUW9uatWZe/VkxpAoakzmpcQ6i50H0zh9nQXINYJNMTezS2f2FTT1ZNt7trmZp4khuYke9edJ8xqmKUG17OeZkFJn9oPlajDPbe3TPLvZ2hByLphFmh0ETJwNz33d+vgXgZqG9T9M+Sy22/D83XkAg+J9JE55LM7aVW0sS2OafH5dSiILax5AE7xEWt8nbjPL0piZwfw9qwlJCrkIOacA4JFPMMtWhzwlbIh27YyE98X9qNKYMzI5245CZxR36YdiL83Cmhexs48SyoMD0HGvUEam5qhoawWKYdnZ+4ZXe0mpkC6dnckgPfFSyBsJ1tTgvtypn9+RciXnK1OasFRQ/Mf7hrt4NGipR+GmlfmTkD8iAebozPwrkOTAudd69aGxXRaOI/O248H6eNj+3qMi8XfAy5GzeiVHjuzgeMrZ+VGgaMs3eaBx89rO7t7Tw879VxldWNjmhtnWXut5V33hxGf9NhtOcGzTpfnr4xUD+NXx3PdQ5Pfwa3Vf2a6zmDeyKidCBIYxRg3L7j6992sQyK8wSONxROPrtb/Q2b9zHAHLk+A+gLr+wn4VsBz9wuB5kh7b47+f73VGNb9C8K/+PuvvV335WTt/doxjd8aQwbP576xPm6Igp58fNdtfbeOxf8cNfDzvqzF4pWFKCO1tA8XBeSh9goFVaDOpPWD5gPkd6jvJPkjcMPVqFbIYtigWDGDlwWQPqlVyrSyLUm8L9f6gLTNibViQHpSBWOR3sxUQ7tor7is3AkPPDdijeUOwhe9Tz+XWGZx+n54brQc19RKGPcCjH/16BoHg5rmuKGWoCZUKhBN79iTFSRK5uLBXq1CJovRuVvUKGhNWPJq5qXgi3keDJlhVZoxq8GjqP7Vhdfa0L5p5e7v6WJibxrao4zAhy9h2W1M/PM2P6LfhIKg7dzcakD2C2KKUIYoGqLDFaNXNvSlv+8LqE2nuh7bMPShhr4iMa8tL6XXTtLNFKayIWQjfxrRushZo52w9ppgPiS2Z9hzP92AbD5KyS2IKf80O4vpaGs3AvU89IXRJ2QGggFkBEpfLhZwIn8AWUd+hfKzBRLK7Z3+eM6cp5Lu/K7MDQbAajLe+qg5jigdbGBrrYXNlkoFJitGLwCLQmgJ4aeRg9wG3nEFZc2R2BjllSJIjY44HLenygd6/Q/kNkStcr1iUiLO+ZoNlSNY9jNz6kE72zHVuDNvWuSzc+iMiX8rf/X77rFif3X+sEHSmdK/7zsn++pUcHZXSM7bzaU6/6NivYpWt7cM4b9b5oT+vgy2P5zHMxyNR9PcJj6N86/3u6+crlvT8vh0Qxm1OryuvWJ910XOO5NeX9xPI98TgnAAf72DmaIwfJ8lzG8Ih28+M/2/5nJyatS0PVX+x4WO0mahZIxLNoEZUWeoMXayxDiy1vxeV8EF6ATJ62Z9dG/1311hco9+/+K80p3HMjp//Kmg8Lvb+Ts7A37rZDlrUrq2M2w8r+PPvfzIvJDbDn+hKXwHGs0V5/GyXtuTk3qPC4MTWXkij1dm8tmDLnfb4hMcHWT/Jcge9I3XBlowtYIt5kMLyQPSTJjOtPpiXis4LeretBrC5aWncaM2MXAqlTJAK2TMP74QyrZFagxpMdPacc96PnpZkFJLq8zYCUjplkMywnl8sdaHjAtrjE/I6N/rPajKyWG85ccklWLgcwqwHP3gqGrPBZy2Jsw7qpk3ChzHn7I73NaMJmiQqUBHutXFfKrd5YZk90KZowyi8vV03gZndB62UFObWFuyohp+MK4jHqWDmpmDCDJ0MpuxpZlozoHld3oQjxQCAWCJNsc8EWHOitJtPPcCg10TWYS/yd+oBIp6HsII2snbA4nkuRzCQIw3Otod4NPQGKIDd+8HT+4gzuWaNZg1t1auyiGJN0MlL711si+J2wFppq/k3r3n/SilMuZCyB0bl3H0MMz06slZFrW1BDqu/1sZMmEEu8ffqBzn4NkWiW+nmGRGSec3rNviOnZECsEW4+t52cOExB6PWjLZUTJsz7JP7exqg1RUyxEGgA9fma9bMawjj/lVZb+jjHZt+IOV3mBo4fgzwG/1KoVyyAdRX8tXPHzIoiF83unN0/9Htwv191nnxApC8JDhWE/GoMD4fx7b3fHrHHp0Bvc7Eje14RUKs6aJ+EVj1Y0x+7/J/uK9sHohpmxZ7udZxgo2yMznuWYHZSR9etOdMhh3B7hlY7jKgWwqF57Ea9+c1x2GXC9tZvSXAwAC+atzZcI8LzQ6fj1f07881B9n9HB+0CpwTrWQEGGcaQ99g4df81bovwf4FhjPlmNYm7vs0CQ+0+9kE3mshmzPs5sMwjNkZSDse9ryoxucd7wVOYyeGTUEiUOYF6Dz2oT/n6A82anKvAPGxH/2a/naOwUSvxuM4nsf2HY+ji8HTIhNgZXXi/Zkh6mae3JSsD0q7kes7svxA2idiM0kamIbvHx6lUBdkeSDL4pHBLNTHnXp/oItHG9K8kkiPNCzFTaIdrHYzb8qRh1GEXsqtteas4LKQDKookjc/vbz64A0pIXJCWtckMx4h62ZS7fVtyWvKje7vllJyX7zQnMd1ukaO2t4k0evMgtdRXr/TTenq14mqp7zJHmVrYQbVcOZXE0wSTd2EeZ8X5sfizKkUqiVPn2JldTXJWXi7TGFONmptK4DoqV16J7b9RbYI2OTpP7KIm1CBZCnyF27gy0tdGfXzEWbn2QFvAJrWGkurmArL4iBQZEvx4dd4CiLVrVpHE3F2LeOgPIWpVFq4GykJN0Ejfk5nk3yoHcxv76l6XsIwZRpgrTmbGLkqTRuWF5QHj8WV09YaFoxhT7WSEkzZE0mXnN1XMZ7tAqmnoPLguVoj5lpYUx/n/g5kA0Pbet6qc/jrHOTDAOxGuXDc73o0vRNTA8ONevBIn53qYECsYdWZb7IH/WAeBdzaQikXMCGhNGvrGh3lTwJXSNqNNv9Ar/+g6CdqF0y9gGSK+tMdLXQAzMl+edzvxuChcRFJKBG7vVV4usf5/fdA4HhsQHAP2MZ7HcHr7n0cvn8F3I5y8en5/bkmbMWwbSCLwnz74jimIDvKW+9juIycRYMM7dwfvpfufVBf9/MrGeXjNsokjdcTcyXOSQE6e5L6POxl+4eNft3ia/xFm1YfwB7KD0HLrzboACGShongA+A0gnTC/onNOuu8nkzy8fcroLhFQ/X/by99n4hVds9J6wSKCTnmkcM16l7yazeZe1sEmg6FzVdtzFkNjwyOewbgla7BD30Yx3Zj06LNupngRjC1G4PwguhaU4jkJ3Cz9k2g53TbxlXW5xxB5hgtO76HMRH08R2Z+Ua7VvNQQ635WPP83p7AqYTgFeg603Hzk3gHEv0ZfZ6SQDtEBR/nTk5l+yCmaD83J4/ybaqQzJlOMqqNjAd/pPnOdf5gevw38vgnMn8ntQ9MvCqCNaCJR/laJXEn2QOtnuKlLTM2N1gUqeIMUvP+JvGUIs3c/yjnTJ6cRVGrZCmd2PZC8ql4Wo3s1QRU1ZPzqgc9kAyJOroqPqdqmLQkCVo9PYmaxPoJISgOcjJ5TT3Tmo+LiOz8aEjZg2YIk6CBNqVZDR+wvPpG0QwlSslJXp33m4Eu4W9VFXso2J2lCUs1bo/G+8edz8+Zz9uD9/d3Pt8/qW2OF+9573o0as6ZhqdOYcosVUk0TCsl5zWFzDYPt7xpm4/jNqdVt5Jo1+lCNaXWDl7G/cuDR+Zl9mjbgW0WESwlWjU3IapgySgabGdUIql1cRZKe8oWQabs1VVqI03iTNsESzcJWyIFOynxnr1Rm5lV1v3MPPBjXV+QcsZLyxTU4FaVj+839L8/uE4Xfv/HN67Xa7DzRlkDeQrfrp4L0QOllDYvXttahJwFi9Q9KRcyWyWOqIFGYturzVG+76UGZimCj7Y9Yy1HN/hmmxk0C9Ywzk2x/ybwihuxL4QyYclzenbTfN/9rSkNKKH8LIv353qdmC6T5wIM9k/UVt9tUW+vZTfzTrYgy41Z/olcJ6S+Rcqm5PkDbQLxeSqYs+DmCmBXyEUi/YxugTYpJZKUkK99+vvc0fBJdVHclbd9sv6xutceVHXlxuds96PdFOJhnx18uPcBQLhrxzD3+qERNbvl+bMdeeJ5V7tScvhuxKd0ZdAlRMoFEa/k0pOUywGErffoHRra4TrsaJoOcGX7a7r82sbu6RF031NZ79Pbu43fr/q/H8FfV4xy7E1e6aOz4yPpEs+JC7y2fXel0C2lUcwLPTzzZS3gVw3cUP5zEsev7jNqFGcs1dkgjd+dCfhfGdjjsxjvEy9eX3T9Z2MyHsdErUcQdzysK/ABPtfPf9Knn9735LuRyXXFwtaNYSx9039GEDgu9iMo9c/0y/fzKywdbMqXsD/vDHQevz979vH64z1G4IsZVQzUwZ+2xtQAncn1RqqfpPqDXH+Q9IbYDOYpS2meYBhraJtJ9YG1B9QFakUfjbo0dHYFS0I4iSY0WArpkci9PxZKwcm7bDhDCYJYGtaHj6GqRhJyCZ+yHOXOhkjbIe2IBjNoqf/tLEetoTkfEr3Dls6ktYaYs11ronMKXpA8rabMFAm6JRVaYOCK0dR4zDNNK3M1N5lq4j43frzfef+48fHxGSljlCQFKQ48JAu55LXofE6JkhPZemLqwmOpNE+EuCpQPr/zqrg4KxdgsDtUgwNlhVT3EX7jnmRWo1yds3KrL5d0y0hCcrCa4s79ag3RRqleBcUrf7jJ3QN5EvPiefvAPNIbb1dJUR4uiCTtSV9FVgHciUE/1NNTDeuL1veqWOM0T10lCRNvx2NWMK+wcpkyacp8+/bGb9+uvF1ccdC2xPzaZECfHz2AyUra/AjXfXFIx6QGEpk4Y+BVlJ4DUES4XC70fJZn72Hds2QjIiQNgjHIFIux6ZYXlYRapXkuFt8HpCtDsXdY5LUUdkK0ryHF3ThSxlM5WfUE35/fkek3irxB+obJhUZZ16WpkbwItSdhl61vHfwdWbfjXjB+PsrIPpc3kuH8OCMZjmP71XFkX796TvzP30cHRH2t2P68MxZ0O9L6W0TRlEE38HfWng13yIvz3F3mgDr/1nE2J4/9eIVvvrhr/FZX2rrJWeN34P4NmW7392ftgeSrZ5bxRe6Eqb2edH60p0mzOzets3r3XTp2uvvkHY4z0BF3AF6DwhHMyboRb/cZn/93AN7ZNZ0R7K2C5yjkl/c5AL/exjMWy//Td8B9PrtVM5NncP3l83XzUzi+//H/u/JiJ+07MnZP4OrFtSMo/XLhnmxGu7+HefJ3FIT+/CQ9BUdCDUpnPWwh6w2pn8jyA5s/0OVO1hmsoqin0DDFtGJ1gTpjywNdFs/+v1TqslCXBZ27b2E45webmZK4idb2VVmic2gzUhlKZwVgRZzVE+vMs+eoVFOaivudaSMFsOu+Xes7iTxsakQlkIhQt8FncBjbtQYrWxmtWt0JUbWiWJQ4i4TDBYokpqhWksJBzj0OPCDm0Ro/PitLNe5LZX7E/+eFz4+Zj9s9SqX1nIfJI3EteW7AMFXW6kAshxl4LNGmSudcIKUAOkJEqiBpcvJEPAegMwqwRo4mZ+yJcewgo//T6uXa+n6XcV9iiXfSmYGe964jmWYgyVh2DHtCWlQmskSZklcqkMSUwLKnoZmtsz5CxRycSN8P+/30bFtdXQlGwRCWbUTE8wM+HsGsCpKupAWW0lguldwmD/4oF3LO3O4VpUWFI18PpRRKiQT60e+tAk2vnOQiy9d3W3Nv5jQkOY/UNK01qvrcrUsXqAFjB5nV7+X97vlYfR2Zsh8frYwpglpnLte8sSPLFksuxqz7AhKm5pI8cKipkapSb59YfieXD6z8Ay8JGAreIRx3ixoPFw/rdqnh/Zzsf2b7dWnW3ZX6vO/5KOtu3L+SD33O/t84Rlngf+9zwh5dxY792/f13KduVcbYy4knGQ2rsjxOfDOL9WqbxW+4ZiQwjqMi/dMTQuIIAl8dZhsI2OT8RpRx8uQnIq3X/OVIpEW715yVhCI8AESGWsBbg7bGjR0568pxQp0Bk+N34526xng8/wkoDGDvbGD7+Ufwd9aOpz6kcVCej1f9W9tzMjWP7X91j107hrH+d4Dp8fm/wrz9yrPOxnwHFHl+52fv8le1xeNZrzQnM1tZ1F95/tnRWQHBFYWEMwbJGlP3+2t/Qf2B1Q9od8wWel1gNSXV6ilOwmQn1RlErW3T5qsLMPfd6Bu2t6EUd6zPubM4ISgcc6DNAxmIiEBfi86cZMnh7+U362VVzZRmugqqDpJ2DtHNz0m5OIi1jdmrkTx59H8dx7aXLluWJQCgRn65vEYRm7nQu1y9T9UynhwXFjXmuvBY4DEbs8L9rrx/Pvj8/OT2WFhmBw09MbGXO4vawWZg2QV0g0UbSUGbBwiYALk4sG29WpGzkVnc/OpoLyM5xw4kVPeEjEjmyH0YSp5HmPYxCN84NST6bngA2fpizc0trekKJLy2bgcuBgol1lLOE1lSvC9zkGqeYiVHW6ZkWHF2blnfmfm4hCxJ1jf9X1sD69oeQKCqMddK0cSfyzvXS6G2BbPfsN+NS/O8ds42ezt7W8SUnN2nVMS4XC/rfHEFhK3d1iiHPTvnzDR5qboOAmutWP1aQX4GGpHguhMZwm4+63CdqvvxFhFIURlHfY1I9rWa8DyBo89i0khjE6Z+8KCYtizo7Qfy9s5SfgcpXm4y1re4Hw4QCp0IHPdR42nfPev3EYCMireIrEE44/r9GTj5mcz86poj47d9dh4R/JU8/Eo+vZKVX50PobydPH+HdU5A5flhQXA9t+lM7n/NAo7jF8Ec4iTBSBaNAPDvHM8g23+Xk3NfHmfA66sXOD54NPG9YnReAbtNc3t29tRtLW33O2lLlIBco5rt7MRfOJ4ZwD1IygFizpjAUwA5tP2rCb1+NzCB8Np8fbzHTvvaaWb7RXncKHZg7wTgr+B7SO3QrzkyWk+TsLfnJ+3fzYshX51AuNQd7jA8Jr1YdP2nqvuRoEI2yNoorZLrJ3n+y82+9S//Wx8kayRx85xHBFYicgHib9G2VhEYBUaLhLnaOtxUFKWEaUhEKAm0bGPasPApVY/oNNu0xJ6KRMLPKYT4WLmlV/pZnaHVQUnTuvrwNQyWTXi4AHH/uMvlsgrUlBIqjaaNJRiZDgDdBFxpWJi7vDKyft5AMilPSL4gubBYopnX8VURHrXyfl/48fHg89MjpgFSiionwuq7mvIFr6baU+YE4xPjR0qITpQpkUpFa+TlVMEoeJ2USPVtCSyvkzGl4jkJJfzjZCxb1jew8N0Vf7m9ok9TT1Dt/sLbXG/aU6/42Ped17A1bU3OmSlf4nyCXfXzUvbnpCRIdqZIcgqlAzSFUFt9UHQNuOhzfT/5Q7j0eSmyskg5DUo2bgbPkljmxrvd0eZm+re3iydPNp8/JpH2J3nYa88p6O8wbb6i6HO8SAAAIABJREFUau7zqV4nXFWp0xa8VKLG9TRNTFMZXFGEbN0HeolyasHMWvfPHl2TAsDFP2INYSBqYeo/uI4ESF+r0ZwcfU+zFkJfjEmIShw+oFlhsgq3D/TyB/n6Ri4Txls4ClwCpIqXM2xtBabjnrmSLn2tD/vI2B6ft1t7O/izpxrt2zXjHj/GPayKwPgc+Vouv/7+KCue92EbwNN436+A37H/lvc+dv1/a17gPh4dUK74w9b2n/XtZ0JpwGSnbXu6H/ux3z7V/bnxfcSIe5vTphB0ikRePG/1n12fcBivqKRE3HtlAI/sX2/iK3D2qqO/oj2ME6hT869AySsAMh7jtV347RD9MEl3KN/OXuO+nT/TKM5KjJ216985ju/meL8j43nW3lds3Fda2Dh2T/VzB83suGGM6QmObT97t18tmK/m3W4MPETq5T1+9g5M3DEdE6/4oY1rq+T2Sal/IcufpPZOsrsHeoRB0WjBnHkuvySGRf5AApS5f/tmQleFuvRIwoMzfETt1oQLuykYjLFP4r6CVhKSvG7pWhf28H76kHTmb63TGwCjaXVz0+BwPq4LSYWsOrAJ2R3y0xYg0dvUj2ZCarDgAHNR4z4rlhI5VdLF034owtIyVYV5UT4/Hvz51wcfHx9uVgZIBRvmtIgDn5w8gEE0mEiMizrzU8oVJHvVlVYhX8hTQ5t4upOUsDR5oADJwR6eRzFJ8frP+YLmROtBZuKg1xO+x494dRe6+1arQMZ0JoszXzlFTdvkYyy1YeFT1gu7i/i8SeK55bDkEbs5o8HaZnO/Lg13gakUjz5XV0Ac33rgjh4p8VfHwf+kr1PFTap5YMoQZyHvj2Vlkv9RPUikZCFb8+TP00ShIMnIxaPYUWWeZ59vyxJBO+Ne7OPQWb/r9co09Wouo/IvK6DcBPnmwzqet7b74J9utgEWdw+IPJvdBNg8I7rjedv8s9XBd1ja/fMRsAUA7OMpRqTrmZlvf5Hvv1Mub6C/Y2lCKTQilY05uD0Gyh2rV7hAH/uy7WnHvXZbx4dXftjzT6eFfG0CHp+zyho5lzFH/HD8/8/a8fTZ8P+jbPgKe7wimzpIdVP+uVvVT+W3eDCN/GK/YPOBXOHZ7hlbaqOeQKi7COwfK8E87smTHUBc7/ksf8dnlifhr6xRnXsh3h1TM2fHCgq6jwnHifLMbEkIyX2Dnzs7Apsz4DAKv/V3is1wMJH1un79GoM1T9nZc4/tOp2Y/wcADzZlc8+ebQLfJxnxM2hMMjgK86yw9M96NPR62S+09zje/fcZKDt+/38LDI9CafhwxwH7hN8Avsg+r6CI9Fi/CJnftNwg+SOJsNcULapcWqPonVJvpOU9AOAHiQdZ2poPqstaMQvjokQkVggf7ULaIqm0p19peGJjwaMmW5gRnE3xkmesZchCGOYAJyWTp+LgqCRSyZ6eRDbBr1jUqvXqI/M8R0qPWAPac71pFNKqq7kYCNPdtiGuPoM50SOY93nIfBO0MGVZSl7erWk4uhnNBGhIaUj2GsCP2pgX4/sPD/Z4f79T2xA8Is7u+Hsc2jOWtmv+Dh/N89lly4hkLE+kaUImotIE4f8nNMm+RyUPTiEXXzupYCUj+UIqExbne2ocBa2R4sZtMqYO/EUNcnNzoU2oQBEiyATP2aiGyoLxCB9GReipQdTNzpiDxZJIMjHPHumordEWZ+JEileHIWFlY+hMHUjsfMue1lpfST0/oP9lSGRGSAEe/P5JEkLjscxkES7lQskJtcznfeE+N7Iov10yb9dMLpOXK4z520Hf4/65SymzpisSgTQhxSOMSwnAfAAyIhGgEcA5iwN3Ij/eVjnq6CLkaV+GRHh+XkTQ5uJ+obIUB76eQHbb59SDrFKki1HZTP4O3Hs/fA2U4sEqWh3UTzTa8ol+fme6vMH0P9ByxShIcuXHZPPf9TfhkeadNV33q937Ysfa9YTf/bAIgBkBovfpnFyxwzwZK3uZ2cakvSAbjL0iOALAHTGjw+Qc7nN2jLJ3DUJ8AeSa7p/Zue+1vUOJvKMsX+cWsUdIZ173pNGrY33E4N+44bVnU3AH8mf9Xmv1xlcSikgP0sxh8zoC1THX5X78+nPj2UO5uhEL/C0T8NlxROH9/yP4+woAvsIEr5ij3Tkvyt6c3m+gxP8dIPIr5xxfzv8pA/iLDfxS6T8yn6/ad7Y44JlCP577VK7p5Nk7xnD4TsyeN6AD0D/TzNZnA2Mtx7M2vGpXb49vvQYNRBfS8iDVG2n+AY8/Se0W7N8QDCMucMeFtPrsEaAAB4deoSJ5BGfa0gl5RYVIedGrIAymKU+k7D5qOWcsJ8gTOU9QcmTVKCy0VRvsfduSELdT0/zWBvE8gGq79drfq5lxvV69k+GPNbKFKpFmR6uvxSRuNjWjmmDqAQ2tKlUrzRbUbizNuN0rj2Xh47awRNLm7vPVfex6O/q7qgopaYDpguWEJqVaIVFYNCNRhotLIl8Ss4YKUCX2gLSCQU05zHMJlezpUaYr0/UNKxO9zB7a0LZ4ygs1jCWCqIzUHKhKdr9QETBpzkyLYZFkWC1hLfYs8/GSBFPC6wnn/T6Zkuc4NMNdgbTPW58XuSSSeq1qT/nTGaPnvfb8cKBmZrvUVKpKS14JWen1gQsleenAqsqyLGG2VZJMnh/wggNdwBZ3hVgeNx63O8T7zAjTNMV68JRDUvZzrtb6tL/slf59387qDQOre8mT3AmAlVL0uxolJZaeKijWcQq2D7Xw1nDgTih8OdwAPLYpe4R7NTRVCP6h2Mxy+4t8/R25fGDpGy1dnTmWSNY+jLuIBMP9WkYdlfBjxK8cTL9HRu5pL3z1rJM9e7x+3Ud4LXvPSISv+vbqObv9+kSGHcmT8R7Hlh3bf5QxxzZ/dZgYybZcgCPzOrZjbP+/gwccAH/x3fCcL9t78i5LVyccXbJbXxtCPgK28EkRn8j7huyFTSr5CYT0n7PEluP/O+M4goHxxZ0N6JYTK0wEhz4dJ9FxkvcNZczDNLbtCYHnvJqtRv+NZI7Ycyk7EDVuaK01j5jctWPb6Mb+HcHUrg0hmPtG3st+1Vo9bxwni7D3JQRHL07v4ENW35SUxZ39AbVe6muLDh7bcmYOHzfmcaPatb9rsUb4RqWn99QP3V/sOfyG56z5FA/M8hkI6p9nhYxyQbkwU9qdondyrjAvZPGIyNQjyfr7M5ikoFqp80wGplRo4rnyLHl5rO4An3N201nx+rCSjCxeOq1kj5zMpTBdC2WafIEWT3KcpgvpMiHThGZBTKjaVoEKYdrdBSsMZiQ2M6rnANq06j4HzaI2sFlEchZnK6XHILN+vr47jfPwW2rKVARRN89pczPgx+fN8/w15XafedwrizaEKeaObEJ28N2qBq2Zm0KLRM7NyGuneFCHTZT8jSpXJF1I+YK2DNdLgDON9DH+XnoJPXKipgLi5enIE1oKLV/I+UKKFC+WDM0VDVZXqAEAFcvh/ylKFjfuGdCk0rSRsqHzw4NgKJAm0ObMSVKkNK5TZrpePKBlWVCaA+ceyNPwYKPMxmiIp0hZrAbD7NYBNWcnLcluf93WRacYYsGl5AFK4ICMjUUupYCm1aevLZVmeB1joGrj8/bw+ZYffLtMTCV525cHyzyTYr6VSE8iKVGuF75dXLFQ2VwQ+h7W5c5ZGpO15rVsLirdxUHEmXzxhe57oFYkCUnTThnqEeMyxV5Qt2hK1Blsqw0pBcQZeZoHfnnKJt/jEwRbmp0lnFypo1WojXx/h4+/oHynpG+ktzfgAuF60IM0VkZKfC3ENuNRw8Ox7VvB5ts2H2KEdufaygZ2i5vtzjrKwjPlvjOBZqzBM+v6j3FU2/uBd6Z5tBbswHyfjxxdsvZ9XdnQE1kgIqvMW/e8biPq7hbZze1HS6r19nd5P95fBg+6w/icfbaBvr388XZ1n7zntoMzf10uikR9mGFc1r97Oq6mu3tIZzAP913bGT6yK6o4pM35JQbQJ9j+73GyfIVqXwG19foBgH2FkM+AW1/kv4LWv2KGXj3z7PPjs47ayRG8jJGXx/ue1SF+dd9XbdYv+v7V/YGXjqzHPo5+Jmefv2r/sc3H787uCceN5PUhIs8mELPT+56+f/MNvwT4m5iZZKZwI9uDrAtII5szL904q6Hie3WFhuDm2GwTksOpO2ckZZpUVLZkyquTurnwvV4LKcElF8qUmCb3hyoRBZmnAiUjl8nLeQ1zx/3eym7MNmaANY2GRyIfNeUQNpbWHH7jdzm7z19nTHqwQmfpfLAT81zXFDYyXaBMVDU3Ez4WHo8ZTQXKleUx83mfuc/ViZVU3FVLNt8Xs7YqcS5sEtYZP8lo8t/goKaKgHwjc0HTlSn/hl3eUPNQCG0zKuZF5SWRc5h3E272zQXJBU0ZKx6sotGP1tcyLQBJXZlgIcz22tyHDwHRqJDn6VCwxU3j+QHpjqUZ0gz1EUzbgrEEYPZKfdWIABpnPFXDjSE1WHzPK7nPfVYmzrMKeQBINXEFNDb+ca9kFFYna+yoPOSUaCZYrVGuzpCcKUkwKyx1Yfnxwe1+9zyBU0FQkqjPeYwyCW+Xq+cUDKVomqYQfJ5OqCtJqw8o7ADgJnO6KtL3/r3vau1/s1XVcYG6BZRsArf7A6YVSLgQdgWGXhPcXGfKveqG32htV0qZxIQVY7FepM4QbVwWqJ9/0fJvpMs/KNNvzDKF6b2wJaJ9trqo6tP+vNu/5JnhGr/r49RN+/vP99ad43w4yvdNNj/Lv117hr/PAN3wh5+v5+Dv2I6fyYOv5PvPjl+RNecXRuqsF8/0tp/Lp5GIWa878c09jversVgJHc5l73jd2IafAsANqJ138ikK94i0Dw9dGynP/gfjefQEjV+0i6Fz2xfH815ce2jfK4D61aCO7d2F3scGk3N2xG72stLHKw1DpG/Cxwl1mCBftP/LLOTS/RHcl8g1/+3o/zdzM22vmGAWZh4RZGANx+fuNgG/yXbfsT0hYJ7mhv08iWk/UtprgGLR+GBARDeTUtfExJ0AvdqHQaEx6cykn5T4yTqTqL5RR+oQAazhZhYgWwKdPCBA3Wwmta4ABTowa/T6uFP81mjP5eLmv1JKmAIzafKapHnKHkARTvV5cqCSkkRU7aZVt9Z9lzoYETx3nee+8+oeDYsozZQlSrG5L5tpaKlhht58tfKWVy8yzLuJ24Hj29ubR+rmDPmK5YzODZZEEyVfvlF1oWnl4/Hg8/agaQcuKZycZTVhdqDtkb8d/GVamkgy4Y59wRKREAqUN1L5DcrvWH4jl99oFNSMpgt1MWqKfSUAoNdh8/GUlEnFTestF6RMDuCzs4RmBk1pbUFb3TRrjGJGSSApY8lzxqk0shiCpwPS+QZ5hvkG850mM6YLmZmaH1QxVFP4ZBoLxmzC3FU0BV0iH0TuEdo+SKU4QGtt2E/ELSfrvi1DRH7fE9Zl2CPaN58hZ7e3nH6S/d1fSll9abU2rCpLVepS+bw/mOfK2zVzyYm3a2H65qDvUjK/f3vjUiZnvQd3gjY7m1vVqK2vFQnfuu3w7cCAfV67zc2h56Vddwlf/2Sft+Ff6EB+24NW4Gd9L1Z/jIJVTwODmOc1LALq4LyvEfeZdRDo7899Yltb/L660D7fqfov0vV/+I8VJAuSfwNJkYT9EJ07sELre2XLg7EHZaMcO98r+76bxyhj26KAj3JQ4tzOlO1Ay0F+NWytgoUMpIWwgwPGYN9KQf601+BvlAvHM87k8u7ank4rrhyJVDPbMYL/Jvwbnj/kMu5uPOsZPcvAPp9ur9VL5OP17oTlytqWVL6b7sfBA8ITeEv/tA529/HbgjRF5FDpBIix/SUA+O8cv3rdUes5Mlw/u0/XyF4zPn+fHXzFIh2/7+1+VS5tBIZnz3ylIY2s6diWMzR/1v6fHTsAe7jv8fsdeDr5/xmbd5aWYDz3FfPwai58dZxtSv3zI4MwHiKu5RdVSqtMeie3T3L9i9Q+yHp3ej3nCMnA2aoCPYVLwcur5fgyYWsQlFaLVBc17CNeN1WSUJJr/1I8wrNMm5ktpUQuhVQyUhycMDkTmCZnq3oOu27+Gtm/Lpj6GCxL282fXiMYKaTWILlAtbxnm49gfPTF88OB2uXN+5JygSw0MpTC5dsE0+98ft55v33nx8edz9tCbVsgABBO+QbmJrEW7KqJV3XVlLF8gXJB0sUZu5Q9zx/u80d5I6c3LH8j5zeyvGFSuBehTR54M+O+g+sY58mfLTGmZQOBVhIpT5DTylS1tqBL9QTfdfGgDxQtHl1McVax0TzwhEoWA2kYF5QbMGFcwe60NlNlRvOFWZYQnI2WMovAnJrXeU4gZiyqUI0UtYGnEDRTDheE1IVIr1mM+8f6y1ydxT23oNId3p/X5f69z/PMNE1+r2F91nlhnmevgJIn1IT7vACKvF24imAkpus3vr1duF4vpCzhtb8lMD5Gn4/7Xbcw+Pzb3HL8Gm/LlmDaAzn69Bzn2Nn+cNwLjpG3Zm5u09bcDJcz12kiWWZplV5GkJzCrcAcSx9KuRUDW24YGfv8g/L7fzKlC5avqFWPSjevRXxGDJyyPbKZdo/fPp//vJ7H+3D4/PXznvfZnji+B9Qdj6+YtXWveUEYPZ3Hfq9/1b6vPhvvcXavUQYdj68+31/3dTvW84b3tyPYrB2uffWsjR3sgY9nMrkD+BWfdhkdgPKnAPBsUMbPvhLSfYLthHtvdl/sQ+NXNH3iF3im7bx85vA7x6ntsBBeAcZf7Vs/Xk3K431Lvz/7Sd0z8wO7mrrr34HiN11m3/+c0lpvU4b7H4+t3uR+08gDODhO1HHDPwYT9M+/GoOv3tN4zlcb83rOeOvh/8cUCsKo4dnTJd25W6LvkzUuLEx2Y9J3Jv1B1k8SM2DkNAFRGSOqQXhN2EJBaFOUADOvFUqaWIbIrITg1WCdWej1QUvJzvJlB2VpCgBYPBhBLs5CpeJAhZyw3AWi0KxGdGQAtOq+YF3Dr6pRdWMTqDk7S9EZyCJCKsVz5A0bY68LPjrlb2uiMx4GIl4FIuonGzmCHxKSnRm93X/w548bP97vtGZM4duI9OhcrwXqzwuzr2Qv8yRuotVygXyBcsVywSIyWtIFoVCTf1fTN7JcSekNpDDnzDwZDzTYtM2UnaSEqf7yBAAdBGY0CRa1aFUuXjrMKppmJNpsGVpOaIlIXmooAxUxN4WaJHf8z5mUi5+bLlR7ME+/obIgon5/FpacqAlqEVIzTKvnn1RYmjKpB7L0QIKt8olHqtLZLAsfJ/GdYQ8cngWtBAjdVkwE31SLlCXWqbh1PpmZKxVaMJ2dwazKXJWrGalkd2d4u5DMsKTrvLK6L3vmcyzHcx0UdV890G2OKOH7BD35ZTK8zCJ79xE327LmdNSImB5Nx7s9p1emip9lruQJj8AHSlf2k5GyW0Y6UE2mDnBbQyoRMV9JomS9Y/fvcPuD6/QbUr4xc0XJVFnR+5Mv17GN3QdvrTt/eIfjNSLOrJM2/+XxfiltSpfo8369k7lrm57PeWWnfiWv/e9wmTrk9u1y6An4nQC3cb9/9czVJzCyZnTFp4sqkUFmbnj4qYTa0Pi9f6DsAZxYdvkt+/b2I3dT/4YDIVxIzDobKESCIuwwuE9yGtwfOQ2vYVjHuvqY2vp877T//Us+gN7Rcy3g5ds/NHpd4L8ACl7d4+z/4987RP3F9WefvdIWXgG7I9u0Pv8wcY/tHgGamQdAHAHUVyD1TNM5tucMzJ7dr382/vxMaztl0k6A37gJfXWvo+n8Zb85H+9joE5/7pgM+fjcfm4yZQKuqkz6IHfzLzdPFpvDGTsVpKfXDVNTMffrQ32xUidyUWy6UPKE5hy+Zv6jWmNxe963LI0siZw8B5yIIRkHfyWvJkjDZZw5h+DEv+nq+J5WHx/fVL27ewfs3bs6/F3StNaL7ddoRHp6ypg9Az36g0pK5GmipV7P1tmYRY0ft0/eP+787//vn3z/409uj3mNKDVrvnHmDCmz1WI1hISmCZOC5QtaJshXuFyxacI6C5gzki5gGY3giioXSroi4oEgi3gQy2LKEulJrBQ0JXqFETF3yHczf15/p+x5CJc1aELQJLQkWCqRyU1ZktFEMAQv61rc0do8jUpPROR+cbiykMGkIkzUCcDTyxgVlRutJWoBa0JjCR+0hFExS7hXScZxdJhqE9SUkFRJCh0wret53XOeWZWjwB3X4NPvAJulRKLmUECkNqQkkjTmupAeM99+u2IkJBeSFEga7gZKbY1lmaH1HIvH9avrfDuu3xEQgEQedh3Wu+3uM85ts9d7VRfAEIpir90sgi6VKh7UKMkZ1VXWuAkAREmqpGZoBSK63VN2LtTlA25/ka7/SZr+gckFjXn2So6+VpDPLVS9TWuf+CI7ReQ39HHbP/Ps/6/ax+H+8LyHH9PAvJpvO9DHsIedgsjt+Eo2/rT9J393IPaz4+mcVziCAw4CuttCx9Uim097NwGfjX9X5P7u4ft/X8d/wwcQeAmsXh298sbxitcgI8LiX4CJZ2EeubLT3g2z58/Z9u2IpomTes3Js+fsX87XE3RotZuD0t7nroOT47O8HXs/kuNz+vk5Iowl1JRXG3Rna1ZNdLjHyPzt+nvyKo8LfxyT9X6DX8qYr+o4dmfPPDvMbG332bveorpft9c1SVcutve2KRwO9p4FX0bIrZHrjLRPUv2E9gn6QKgkEi2SRDsgcAGW8Dq3mYSV8NvIFVp1c1BOu/eyAWGLOe4dsjUVR2dd3LcrTW5SJHnNixTJgVPyagau0Ue6CAOs9Spz8Vz3RlKrPi7aULovTff9kdXcfJzr/j42dielNJgZPBlz9tBlj/hUmFVZVKmq3Bb41/cP/vj+zr/++UdEkaf1PffKFmlKKBPNzE2+6vFsKgUtb24eK1esXJDLN2y6Qr6gxc3AkgpoRi3RigeaaPIIXtKFKp50V01pYQJuAcy7b45wCTbFP0vuGQomEe3Zj+LauEgElbgp1kGrhxxkgxIBQGhCVEmyRJ3eqPwR6V+QTGOipYJJQ1IFq6gklgotVayAWEFkIevigFArtTaauC/oOL9yct+52sGfVsCjnFfevzNB3fleNtC/zdHO/nleypQSqRRKLuQ+bjFncp5A1Bnl5Emq67wwPyqfH3c+rp+ecy/8YHPyOdhWw6FXZRHR3R7T12/PNuCVcjJFcDeLbRfwX41VfogUuhdzX4P9/xZrxJmYxErW9PUT4NLi+15K0WaDVimXiXSZfB5gmC4UTeRIA5RMSdV/rDUaChlP9aQ3uP2FXf6E8h/kt2+01HzunQDy4x7Xj68U+b6++zVn8uyVsn9GiKzndDmKN7Xx8+Oo1O/b4+f4vHPWdwOizz6HG9NnIQu9TWOi5E6wHI/1urFfxyE8XLjKzd79w2nb+LCum7Edxz6s/RjGfpQLR1n7OrxneEYoKRLtlJN+9X07BQhN6zv2Wtb/dh7AbcJ9Ber8OAME/v/zKNVXk3Z/D9+MTfasxnHivprs47POzJv9HsfFNr48cGHZTCNR67ghPwO7sz4+j8n2/90iONEQj+N0DpTPj10x+Bebzvj/ft8xPcNxkZ61+6tgjmNfz1LEcALUz6592jDDZ2kfaOTRtxlfEJlGqXdKu0H9xNonVm9om8ldiVB38DaULNBTQrgpNJE1I9p2QTPOnLUIGvCcaNYFaWf7BhBNBIakMrkp+HJFSqaJ59nL08VriSY3i7XmyZ9z9moLqIOEI5vh47eldlkLg4sHYKScuUxeU9fZgn1eMZG8KhPd4Z0UdWunCSkTtyhRp8DjXvlxe+f7jwf//Ndf/PHHn1GQIdEteS1M0FLcd9AkY5aihJxQyZAnWr4E2/cG0xUp39DpCrk42MtTtO/iQ5CLA78ykaQgaaLiQR6eWMUDIyw78xf1Wyhy8aCdAq24qZ3JA3FkLDOlFuXkvDJI4FiasJZE89LDntcRyeEHKD6HNCEqaM4k9aTaJuoRpNJIuYF53r9FKkvydCNlaqAFdKLxCapIE3IyrEq4jaRQdLb17z52QutK6CoZegJl1nfek5HvBZKfnXPxvpLIqTDlUBjaVmN69NUTESQXHvON73/9CDOxMv82cynC2/XCtUxcy4RKWmvuLkvC7B7VQpTWdHfPlXmeBgZa8q7OdccC4/xPA1PWFcO+b7gJ1IHbGom+goWMiifsNjPqsmALNFMuSdwP1YS2VA8WAkazcuv1wLObV134Km35hM8fpOlPpvIbNX+DVJBuojT3IRz3ue7es9/4OjO2z8TQ5c62R+eQSaMiOu6lzx58smmp6xxhbM+Ad16Brq8OJylS7EsORF7Jx/7/VzJ+NdlDjEmk4Tmci6VtzA5HZ+jO5P3Pjj6GR0LmSX6/kGOSxqFV1kT49ixjx/us25I8p7gZn9EBnxwZY0tAo2B78LA6kLPPA4RtPgM7ABQ2bz3UtHsCAqTV0bWH8rvg8eb1QVx/AuE325gtCH+Ftdj5huZXYMb+RVbrmmUvweKa3TqBTcm4ecfbOQAhAXpbh5fGwDY18NQSaixmDhZCE0sRJUtY8rt/lof397qSNQqoT7SoW5pScg29adePjziot8IXb/j5GL5ZqOpqoukbWJ8xI9vWRlPJwRdnfH8j6zeWZDpOtrOjHAJC1rd2fI5sbKiZRyECZHwMuyZjgynB52de6fXxvYuIAybzKiAahduLCJeUSNrI9cY3uVPsE9od2iP8tsxNV44AHbRlX2nSo2KleP0Gq+h98edqoy4OILXNiEWKkJTRni+TqJkazuMawETKRCoXz6g7TTBdPBjkcvWkxV2hMPHo60WZl4XcvJC9ied6b82FYV0WzHoFhgNwzxP5eiFbwZbFWZjkrHSfB1MpTCWt0WpmkVOzFNLlAjkzizDXwo9b5X6f+bjN/Otf7/yvab5dAAAgAElEQVT39x/cbl71IkfeviQd6OKANoGmiZYmZk1UMxbJHr2br9h0xfKEXL65GbhcqHlyBjA725dyQfRCmsJnMAkyXcjFg0AcAAntMiEBdFv4MK6/LUf+Qi/D10oiTZk0ZSSzzr1svl+BYEtx/67auFpCrSLNKMnNwEaN5N6ZC5kk2fMXtozKQs5XHxtpzNncbBvzvbXKYtc1SlzTQpaMpYWcC3X5dMVCjaaJCdDaI1s9n6HVxyYg1LChkkruYYMBbqp7hW77Jh6YlMzXjAhcLoU8BCuYuatbEqFM2SNoceZteczURSn5SqsP/vmvP6m18v+0f/DtrZAN3v4x8W0qVBcq1KiJK2QX6KqRc888HXVkICglM13y+rcDRaG0HJVHHDxmE8yiXa15mTe8vatLZN9BzSOEaw1WtH8eGMhlSjengj4WZjVoVy7fLr4fVUWtodVzIy7a3DdWhKwub1L2ZOV1qdT3P5jKxHT9jUf5T3LKSDCkiPvvVmue9sicFe9AVq15YEpKTKX7Ho77cEZNwyJgnrWA/v5H3/PufiRP9dK3oBsnMtbPYzy0y2wzX9vm6XzogAwQCZ/nsNTZwGl5GzI5wSKKiAUQ3LOAXUiLEP7w28e+12fsqbyX/71CRrMV+JkGazbIiGZb2qEzd4N+3kruyDpDnuRlf57/37FNz8jgthyXJyBkwfds1TVl16p8i67l5bw7Qi+ZNlZ06dV6VlDobwlw31dk8JG3DOYZPxANxb54Kbgj8j2i2PHzEYrvWB/2SPUrRjCG+/RZr5D0KTIXGQb8BZv2AoGvbfxFwH/Wn64piUhoRS/OYT+5jv38Va3jTKMYTb/97z29vL9uxxaCmycOYGxs01q7sAPsuE9PvPrvHv+OpjXOiR68wmH8RG3dqPwn/IPMNaWCMVnz3zSkhunXHiANSUaytP6s7LARZb8kNrm+eRIbj2LaQBWrUTXi4JAeTmArOykikDyHYMkX5FLWdC9yvXr+v+kaflc5nLV7kEZFaw3fKqEtj5V5rLWGk32jBaOyMYKZIoLWTJU5TJ4uwE3wdByLJ/fNCGmKpM/iDGW+vpEuV6q479VShSbGowp/vs/88ec77++fMT88kXJfHyVYPocZGSUxp4kqhQVolmkyYeUNLVe0uM+fSsHylSbOCpKniAp2oOyl8gSLdC4yXRDJkQswo5axAHDNxNm5UAod5CeaQMvidZZLJpVEKqEMi/t0eUQ3q9VDknBXQy2RBK/jDM4O9f5WNwtmJnfstkg6LkKSBU1KkkxODSq0ZDRpnq4lC4kLZjNqE2azM2aIR5A2SGnCUFpf/1ZJqXgVPpwBCtUPBpcDhwMDUxKCxv91JXEz0fV9oEYybHBFoktkxfvuyrj33yRxX2a+//WDlGEq/7EKpLfrlVYKj7uD2Xmeud/vLFG6MIXi37MslIiWv1wmXx9iqAnzvEDVIBP8JZgZyfHEFmXOs3wwc4UEWH9vAjbOy27KH1kiWiT/bniaGHU/T11Z4u24FGecLYJbkjbQG9y+e1Tw5X9R01vMJ2NjI7d2utXTFahOHETBEETb8H73IujIHsEgxw6s0pFlWhnSTuAMGOt4jPLC7HlvP5OdK4H0Qi6+uu7pHrtTnmVKlxFnc2CUKWf3XmXk2T3XazSe+1wit+Mib9mxX11Gu0K2yupkuzF8bvcecxEkx9GW+mrs/D6ZHhRS1J+2DcbpZURqhudFdCi1eCrY+31ffXf6mXWUewR1XwcXjPcc78OLiakvciWr32CNHu7vb9W2hnrJu34eBr4vpKfzpDNhwarGD/hvp/0tUn7EJPYH+zknz+taypnZdZxQZ5Tyq5JKx2MEksfUIGfKRLOt1acA/cXxErAfz+ntdz2d2CodCHYBZ17JIuGms4IyqTKxYO0GPDCqB2dkrymbzE12PaVfNx+JmqdvATCvAWtul0XrzPJwIWZLhbZFnvkGnxgrUfS50VO+9AhVr49akKl4ZGqOpM8QNWdBs0EpiC0ukCBymen2g9LaZlID6Aq9CjRdSBJRrrhPU6u6JuNtAq1G1G8u7vuHs+RNjXkx5pqYK9wejb/e3/nr/YPHvJBTIYkwdwXFxCtdJE9gjEDNwtJgEaNZYiGjKWGWcV+1EozGhDU3FzfNYJlkF/cRnDJaor5v9lxtaXJG34JtNd38C306dOYkkdTftUowHMmZP4JRLFNU15GGqkeUejU59/0lAjIQJScjZwcdPQq95OzXyYIIlOzhoYt6FDpWye4phlBQKzQuWNI1itg3h0Lua3+BqgtYpZj5O5RIVi0dKLCbexagooWw0N0esAEhEZ9IKp1J6FGvA6vSWZCcNj9EVZbmPqCOsROJiSJwn+887p4CaK7KY174dpnWdCm1VpZ5dta6uhKVklBSXnNkXi4XpuuV6/VCuXj1mJ7gWMQBmZnhNZtt9Q2LIOGoIHNCMhDvLupVj5as0YTW/7Zgdqx6icNujZIcrNkQ1DJaWyRqfWeLiNv5jj4+XAHNb1i+YJqjlKL7mQphNQrWVbpMzGym7WE/JnrggR9dedmY3SPgcQB8niu2j9NmSuZpnx//7zusrXNjA6Tb336Pvffgkbw5u/f+Ps/H9t0hfZh0+cTu+7O+joB4JElWcNYzgj/hnP2zN4AWsmiwoMI2PJ1r7q5jsjIJHdwdayCnOH9tJbsqIz8j3GSTEWM7S+9w//0KET/d7yCgnwDOT699Zgx3L79/f9QIBnZnzHd2dvRz+vPOcg2OE/vvHk+byQCujuMxLib3+2ItDzae91Vbxsm817r27+9IZR/PO3vecXPsR88zt98MZL+5Dff/FQ3u7Dk/ewf7d7Zpp8qW2oVYZ2tyTMMjNg03sydP+ly0UnRmancmZpJUkjQkQ7HkedwU6D5KIq6YZxDJ7kBunpetzQv6eMD8oN4eLI8HbV4gBFlnDdMA/sZSZD1h9WoCOFMogoFQbIu6FDdn1dYclMaYlFKc7SwendqWultb/acHF5Uo69fM3/UKAMXIEgzMVJguV6Zc/FnNaOb1fmtt3B8L75+f/Hj/5PP2oJqR1IMISimh0Uj4HSumnph6kUZLSpVEE8Fd4xyMRZEtPPbZ2UIlEkPXQk4FzYlK8iTSKWNZIGcke7Rmi/WN2crsrOxfTmSbyJpBx7XrSkX2LRhEUKf1qFFnVxqkJliTiMoOJVoslGQjm4NOSYIkZ/QkQSMxJQ9KyTRUe/kyj6htWlCbwDxq2JNKC4UK4om5NWeoC7U+mG1mymDN2dtmDnARcz+6og6mhzWkPTlRZx++WJuPx2OdL6UUL2V4KWtJKkWDHHA2ovtNOlh/+KvHuM8P3m83X4OlkMRTUny+f3K/33k8Hk8BZSJeO3gqE1MuTMnXnrUAjtpWamrcF/xvG8pxOasP7JRxEXebGC1Nx0pOezDgf3eWXR+Qufi8zqAWAYHBkObkIL8r8yLudJ/aA1sydvsTmf8il29YKlQSLXkqJWm9PRlsrTYbn8makP0JJB305ldKt51I6DNiYAQ6HWz8irw8u5cf7jZzRhacHa++9+t7hZMtkG4Ef/vja1/0M3l0xB9ftefLe8pg/h3k9zjvOrE1Pr//fn4XcQ9zt4Ye6f1z7LCf0yJC0ZU56QtiuElnpvyqJ+H+FQg8fvYMDPaNOd7zOBijtrJjnsQXg3I+mdZaf7of4E2j1V2/R43l7OiMYOb8pRz7fWTcjn06A4zjOdsfe/D33D/dJT/tgO3l5BE5nTRHjetsA3wFFk/bHUc79PNXIPfuObb/3KQ7uneHdfcXWheDBBdoKfxEIGNMZhRbKHrnYg+mtJBZXOCGP2gXmNpckG1s7yZApFctWBZYFuwRiYLnitZePm5ThFbQ3AGgU5I+p0NwcgD1zubWSNcQIKWzJsuCzgttqc5+mufVy5K8yoVWzFzYZoTmVYK96kVKK3OfcviNLs39z2pbQWPrTGU8c54rD/2k5juLCh8N3u/Cf31/57/+61/887+/c38spDyRkjHX5oZPpywwE1p265kloaaEyUQTN/OqTJCuqFyR9IbJBbMJ1QzJGRKaB4Bkm8DKatL1XBuehNouE63k+Lz4/mad4orxTgklY+bl6CR8+qz63qThs1RV3H+8CJYK5IZUr3FsLUBPNz9aC+XAI4KzOkBOFawlkjqLt6BkMSatqBQanjcQSz6nxS0TSYUsikpGpaJSKVLc71oeIEJVQVggZ1o15xJ7ObKYL6wGWjYgKLH/dVZDZRXw4zouV69aUVWp87zuM6uvaJR3I3nASBYhRXLxanj/JXN7LHz/80f4iymP2819Jg33dRZPe5SyA7eS3N+4yOYb5UmfPSdnrZWlVXK6PPkvO+McK68z36PpbPjR+N5igcvQd4AW/pXr3utfsiwLYspE2P2zA29nezpYcvayqbO/uqozlfb4pOU/KfNf2PQ7mr5RyxSmXkGyR/AXib2ihQKYQvlTX7fr/i8hH06U/L7Pj+9tfMfjcZRH6++Tc31f7izVJjf9vHQgYDb2r2cY8I+f2zP+vMIU+2sGVlH0ANp0aNv+MBtgsJ2QWBasn9jus/06OcjVNRJpaM9Bdo0l30TcP9D9Gr0vZ8Cz+xCuDOIRYJsHph1Fb44a4b3sqdo23mZG+RXU+AqY9b9PQcb430EQjtfFl+cdGq47mwivQNWxna/w+jaxn6nxV+e/+l5VtwjLYSM6Q9zr3+wn/bFdz9+9Ztp2/X0B+I7POI7Tq9+w15r79ceN5Ow5/dyz816Bz7Efr0Dr/jnOJiU1jBbchgFuFmzVPAEtiiQlW6XYwpWZiTuFG4kHyoLzAd1fzkFrMyGZ1+tNwf5FhmWkVaRVUq3oskBdSOrGVOd0JIx7eQ9mA8BKcqYqR0WBnLMDxC6sA2R2EzAdFC6V+pip94cL1IOSMW6gRRKa/R1OgJTiflEHF4YaPp09+qznQavqzJNlRXWhLsrDjHuDexP+usN//fd3/utff/D+ecM0ecWTIPxaU9R67V5P8UK6YFJocqGlK5qvSJrQNHkASL5AekPEzbxkv8Yp2GuAxLfwh5rQDHm6ehRvyR4JfPUE2lKmbV7Z5sbiP5lqBVHQxYIkcHNir0ii3cenhA9XSUhVpKkHX1ho9wo0cTJIE9bEHfiXisyCVCHZREnKZA4xkQJi4RnpUeWWLQI6vNqJswcLJgtmC8qDEm0nCVoFtYy2B0vKWPPyhd0kakN6l+19D5aQrkS/2CjXQMBY74vZWrUm58yii5u7m/shupkyUXKiTFeW5eHgVJWP24OpODCYc+KtZP7xdl3vp+pmbwn/vyxeNi7HHt2WSks+vxeN6N/UIz9jNwiQk7rsGtbEkXU6go3jPvMKjPi4GrKY1/oOVjyVHG4GRrIWeUS30ow9ue8kRraGLnfk9ifl8h+06X+CXrEyRWRnQ6zPU3c5YGdi/Vq2fSHKTuXx8TjKsVdA8JVMPP/cI0/3Y/mThpy1/YWM6WP1DBC/BpTHe/VrfpXtewVSRfq8GtjHIQOEhG/6V2zsE3E2nioeNfxKvgJrXsH+3sZ5DXgQyPGiHQD7iUDfGhofrCWH9h0Y8/D5NR1hnze8+7599QpWYdoXGQPwPoDXrhm6z/cwqHtyCT0wf6vf43CSmaE9Geg6ubbvjuDlWK1iBIAj4Doutp8dR8A0fj6O0RnA3AD46/ufzY1f+W68/880uCcgKvtmrX0UB3ZjXzx5sJvTTboW1Vgjty2AoHk5J2f4nP3L9YNin4jeML2DzqhFSghzHzeLSEg3h/bEwXgOtFZJrZGaM4BtWZwN1OopZKxtJq0+pZJgySPnJCpRMDJ/YQ7uc9rUIzQlymdhtqbN6GawFCx2r4CgpnTfF2cXKzmc7pyp8TJzBKiv6l5DU3MhL+FX2P3kWguvIgXNQkVYVJhr47403j8WPj4+mOfZFYOcWKyh1TAc0FrOnvA2T2i+YOUK+Q0tE5rfaPnqaW7yFZMLJE/+bGmCcoUUAHAFgtcAgolEJikkvZDIKBlkIjO5KRTfm3zFbTkyRcwrqxhYClN/6j6j/SfYxWxhrscTA0+ZVAWrHrFqkiL5b8WWCNJQITWhVv8uKR5taR5UI6ZUFhpuFvRtyaKf5sylZfcBlEKmYM3bQM7kfKFoBhFaS5iCSaNJXYGsRRCOmeHQVLYfcRNaB4Fy2Ev61jwV9/20vs8O/qsi4kFIRuTrc/Yu5zAJ5+Rm0eoKWirC/KjMeeHy7RspTzSFcokgk6Y0rZ5IG0+5kpOz19LN9AGAmkUVEfU25eT+iKs7/C73n61RsSUA4qr4mPrqiS1+zZsmMbZ9XQ3X+P4kdHckz+pQg9jJGM1BXOxRvUqDmfsCTgLVoLQZ7n+Qvv0Hdv1/yfk3b7okMHFVNtjRIsKCrmDd3QNifQpszBu7ffQVwlprH+dnwuBM5o8CcNyz1xgA6TXZ98A5ppr3K95DeCQGWGfd79bn96cNQHUHGvv3EaU8ytyeV9LWmtGy7eMx9zdsEIpYf59D/45i66cEUfzu0fx+g2hT/yhtz+nEu99zwy/9WV5Ocnw+e7xk/z9pb7cdSY5ja34gae4uRURmVVd3n/d/s5mLs2bW9DlVlZmS3M1IAnMBkGbuckVWz1isWJL8x4xG48/GBrBxj1OO3/VjGHkDALqHaFQpGfijHL/0MzD49YWeH1912DOG6dk1n1kfzz7DYTAe3x9/71my0RGHmpZ+7j9/uM/af/x7DLQ/Ox6ZwX8F6B0ZwON5Rr98lQX8yNo9A4GqLrFwBJ9/dr9HMP34+p/dx2f27s+PZxqN89kSlvHBuHDRAZ0ufa+8IRGE3Um2kfqNrO9g71j/AL2hvSLWPI4rFgdVLz3l9Vc98ziZIFq9AkOwf9Y2pK7QKvRI/uiKlwP482et+y0gsfH4YmmIRIm1kdyjfv9ZBJVw49m9MQB7aEDrOhNwRCQqaLhYsYgzYj1kJXLE0Dn4FCwlXi8XNGcqmarGrSq/3zZ+e3vnj4/KP95X/vGP31k3JS8nSlmo5vMtLxe6FEwKmhd6OoW+38XlXNIZWb55Vm8++08JwCcXd+mmBWfKTiALEP9tAUtoE6QUTBe0u7tZWnGpmCRYHQkNY93wMeNg3iuCqEaFFcJlag54w/qbCSFOzHppQERISYHiW04zrxrS1a+p4oXuu9A7aM/OUptLHIkppnApiSqjJJOBdVJaSOqJLNlaCFJLiBQrkouzrCH54fPE0NQwUTo3kmXPKOxjbnPIYPNr+UYDj8TCcT3bE8oc+I1qLiPjfLghRyzzIKhaa6zryvn8wra+Q3IweF3dUDiVhZwzL5cTy8uFl/MZjex1zGtoa2u0PiSWhjTUnuXfe3cpoKOBf4gdf0ZUPAI5e5g78z2534eO57gjSCRc7EN8Ogw1b6ewlDRZmN5c3sNLRDeoSqlv0N4xvbFaBT3Nz49rjj1KuA8pGffzTOz/kek5tv8Z4/nV8YkBtGd81fE8X5MB90zceP1et+/Ynj/bJ1T2Uq/je7Od5AkC/9X95inmeAqGv2zR3eeSeNa/iXBkbo/HqAbyeP7jGHjWjv2zPwGlR6zEHCR391keP7xf77lr9xGQ5ewyA/JEjfARJMAeOzcm6lHo83iNxxuZ9SPTfZFwDg8d9gVrnHP6vH0XvLumiBzqoA7Eft/ekS0nHIJyObpFo1RQfG4shEPBfrRlsCnz73QfBHpvfR+oWoV0qCxxvNejFMuQS3i2YD2Cr+N1j1UAHj93TP54XDhnCTZVlmWhqc7Xzbzm6wCiALU3t5jZ+0k1tKKObeMxbtOtmKPVNsdSuJZEcJemEvFdhUSiabiQrFFMSVbJfSX1K9I+QN/p7YMkrsVoXT0Lryut6izRZNbD/SRkPElE64ZtK/32QW4btJW+Xt0NLF4n1BkY25+9GCWXKeOQl4KaccrLfHZmRm/NGbilxJjpQFRdiQL1qLvitDl4K0mm+LTHtXpGsw65CLuPQZyGEx3JieV8QkTYQkdQIvFDcoHzGd06J1lo1WA1UnmhamO9bRG35nG02p1Zs2VhE++DXlzaxcoF8ouzeuVEyi9oPkM5I+UMUcPX0hKALwBgysGMxU9ZEAqmCZGCWUEtebZtT9ATWV2n0WsU97HTYxiaXKMzleQJOx1sM+zWI3ubiLtUOJeZJexIzhm/YbP3rdPNKObxamYeZ6NNsc2lXegJ625MOFgXZ0Es8b41JHWPDTNz3UQKJQkFmWNQ8QzjLILSUIGKkdOJnBRNihWjd/PMbzTU/4uHPxh4voZXYRlbddf+kEwnh/nnJQGXZeF0Kp68gaAtNO5yvst4BY+jrLWircb6Ohi4iB3scL2ufDu98uuPM7KcOF1eKEshv17Q2rh+vHkcqrjKRO/Na//mvV1m5hIt3vB9XXW5s9CxC3YvwDb4ZuzgP5hE/QJoiIVI733883w7h1zQKYe+YILkfJLbcMkZ3Zxi802k5O7iIRWkItS33+D0v+H8P8jLL2QuGCW+YyBK75UunjDmAvQWwAEvG8ku9r4fNkHybPMBKI813ZRZ7ccNTL138wbI8LJ4gKUAgQ7i0oEFHYDubi/TQdQ8Am+ZbfSPH0D1YOcOe8MAjMfP7xVEHr9n8xo7+LHRLfPcHhYk83WNvWQcXgFpv7+7MTC6B3CxxcGIi0uJjXfNx9EUpNB26NfAKYd7nw2YuOMeOI/sb8eHIxFml6vJMrKFh2fUb3Z/X2Zd7C8B4Ffgb/w9wUMwF/43nz43zmXR40dwcnzgz651/9kDOk/3nz/KGRzPMdvJ8/N81dbjYWaTMRyxgj87nllgj6/P935ynmdMznEQDrCQUpoT/OiWebTunoHLx98fr/3U2v3SCtm/+/iZx0SUASjH/eRwHTxr7zPg+thPvkgQbBlEZV7vE1NoK9I7WSrFVlJfob2j9Q3p74htkFxTzTTiv1pzkBWhtwVniFKcXVpDbzfs+oG0lb5+oOsV2koWT0TButc5HZutiIMvGZv6sP7Oc/EYblff851xPAqvj3k0+8rc8BKLLSY5INLIPjYz2uh7JKLZIiYy5DrcKHLjqnUHcnk5k8vCcr5QLi/kyzfauqLNsxnzWaFC1zeagUgmFbBcsFToXs8OTSev61suEdt3QfPFq3tkL+tGgEJLJweGcgK8koeJu3N9tVtwniz7+3bCLKE9Q5MAgsnfz4m+SSzqEBkouHBbgpQg4vSSJawDa4PNkC0WzuLuqdQMq8NAjJ/JXXPaPVHDE2jM94GtY1XcZUl2X1+XufEMN1iyEPlNrsTYTT3X2Rz4dZPIGF5CzNxYIuGEVKZepSzuduvdQsqm0uWMCOQQuXXyIZ67gRDJKrLP0Wdz7GgYjtcf16OdsYh1RA9zVnHQkjwTXCLjHDVqV7bW+VEyeVlYzgspiVe/2YozgKpojbal+3AgDffoMChHBZHRbhfHPoZC7PfnsYYxpx7Wn32D39fbu9fH3JMRm4cnCSVCusWcOD6GcmQvG5mzGy1EoH9Ww7Si9QNrbxT9oOgrlvME/gSg+BSCxDBohlH9mcAZ7XwkDvb2yx2BMv4+EhB337FDvLHs17nfKx7X6+d7rR8JOwgxP//MfXvt4bk87g/32CX78/lq73Bz8Kf99rjjzXMDoBFNdpRQi+vHnDsmkMQvd+e7A39ftOOuDwYAnPf9qas+Hce+eeyLMmrIHRnKI9X8eGiAVDkMAP/O3shjg/cHct/wZ8GLR0DyWNvusQOPCw/s82PeR3z8WNnk+L1RQsUs5ALCisjRjl1ec3R6irPE69E+ZV8MnoHLf/X4BK7ixo+Zz0d2c4DAI/N3XJyPQP3x/zgGKPkK9B0/N34ePzMtHnHRjiAZ7o5uugei3g3c+/rFRx3EY598WoiGAaD7AtNxVXsMF8QV12FLAkk7J+mcaZxtI9sN+gfarl6b0zayqWeB1tATaw3T6swaObx/1dkZBWkr1CvUD6SvaLvS240kSsrRDrzOaDcP1KX4ZpEO7Nt4viNEYX9GfBrnx0pV+9yQUPMfsVe+cSQzZ2m6TiZ2xowM5trRsrtKrM0+zotnquYh+ny5IJcz2TJQkfDW8qFUdbceqZAl08vJ5VqS1+/VfMaSgz8tDv5IL5BPSLlAvkB5gXxxUeG8IDholHQK4BfwO0VWb7iUhUK2hNqCanIVZhFnCzfXCtQGrqlxWBREfL1OzsInA20GG9gKVHe/5JQQy0h117AGOB4bpqhhTbEe3+3m4KcJ0hPSU7CPOa4bUiBkSC4aPsZ7xzdB1UJSm0C9YTRTsmWKGF2hJ7z2cWxOmQtqnW4N1Qq2oHSK4NVOuic3JVO6BTvdDzp/Oc9dZBjTXUf9XY9dPM5dWWR+x5mg2JTHOcK4m8aFmIM3E3qMUzXjulbe3q98+3bhdlmRZJxyptXK2iq9t6lH6fMj1gR8zDPWQ1PX4FRn7PtYN2J9SMldxORROaRPpsvMDm7xsXYyDS2bk81maAhATl6HuZSClIyFmH4aAIQ056haSAVJQrJXBvHrKBIakFavsP5Gbv/GyX6gVlCKfyc5uzeeBybuFRoA5jPGuju+2o8mMB77KKGq8PCdXWnhOSLQwWixy63NtgKfs3LH9fe99GdtH16ur8mV0b6D2P0Ba4zn+RUADArvrs13gPiLPTGJAcHyEnhAhF1+xg7fP5AgD/vtqIo2hJmRewLkiFt8n/0CHH/x+pzbGtnFtrdfBC8Fp8EIHDcdEZlF7Y+d88jOHAymTwDhvuPuLY3Hz49jHzjyqQO8Wz+DzNlZh3ONDnlqycQmq+wL3ONnHxmyZyzZ53PKp+9+Baqe3vPD+X72eZsP9rPr93jOp9btn1zrGSP3p5bkT9r67O9nLN+ze5yWmO0MhAR40dCBklHCKdybg/BOKAvKmc7ZNkpfkfUN2z6w+oHqDePm7vguMOU9KtncLQedVDuSlG6Qu9L7hqxXaBu2XenbDemVJJ0iiian6LOGwH0AACAASURBVHtslDm7u8eGmDqfDZJP/Rp7TzLmpnbPwkT/cR8nSYQWoEZTJZfi1xuhDhHQP3yAvUdYRckOXjV7/5UhsnxCU6FnRfOJnjvdXPy5dTAppCVAWSou60LB5ILlV2y5oHJy9286Q36FcnLwly9IecXSGcrirB+e3IF4rV+LUmpCxlJyEKjZJVk0I93dZabuUrWeoQhsFolBFmA3dspkEMlgFm4U6YZtCZqFdl+CHjVwt2Cymp9jxA9aF1I1B48R6pmlkDV5InFXrDIWLL9YxkGiiV97WEzmrJBaBSvhavNNudJIXhCRIsoiwil7fNEJvA2boTdFWyL1DFZYkCkcnWgReybkKB6fxOsXH2fnp3USH3uqXuZslAocGcCWhBxeiFGPt22VGmUIScL5tLikjnq+gSiYKu/rivzRubxkUlZ6u3A6LSQdci/GYFN8fRtzgJ1Bn0lQu0E55srckNkNXeATANw/89APh/Xn+PokHpILuKdSsGR3bVANYUCIuM0BNHDGXp0pKhKZ8m1F199I9TeK/kLpZ2ryrPBuXn4sFE+jnJmEAeACQv4QH/e5+7382X5wPB73z8kWsQPAr/ap+3Pf73fP9t64wpfr/rO/j+FOx8+k4rpSR/3G4559VwXp8X6xKZDO3Vh47pW8u495P4e/D+BvttM+V8wafTbcy/5++IltZEq7Z+Y5eJa7e/3qmR4/O+/nod1Fa50lpqY22KhKIF6VYHzhcTKYHU95fxwb+NigZ38/AqU5qL743nhtKm2rq9HvMXsRf/YQTKkD8T/0WfIAtQPAHAPpPpkixT1/GiRPrJSv7vl4PGP+PvfzceN/DmofP/9sgDwOBrdWP4OwaW0crve4kHx1X8fB+XTSDeCdvNQaw+J+BKEP/4/tmNcypgXm27tnz83F1gjR5xvS39Hb77Tr76TtDWk3p3ys+v7bBKuRvNErXuxVXNg1Zc9ONdDasLYi9QrblXp9Q9vqFTmsRTk43wBHHN4otzfdJ+aM5aPbfjwLwxkC6yCpRPzNg2GV9p+qOmsnj0VPpc/xOxbmMU7HGDf2AH4v/5Whuygz+Uw6XyjfvrGqoAWsK1WNt1vl/WNla0A+OTuXCo0FY0Et0/I5QN63yOwNxi95rJ+lEyldHBAOuZe0YDKSPhYX05EUrmAX10GWmVCAuPvXWpoJH87uBV16BwDHfw/Ut5zocghGV4CMBKtpMX5Qj68bh0p2j4AK2jSCzSyMjxwGibieYIcY8LG2ROwUDjSdncw+1sw/q/TwwIRoiA9OkhjFYEvurRagKKSq6OqJJ9YgaSJrZrEozdabM9fdGapkkOjkUae6M0MUfPwcNleDPJIYDCziC8eYyTnT2rtL7YX4cUJdUD2fkJLptdJVadrIEkmnAmuv6Efl9HfDdGNbX3h9feGcy5RxSe6/Q8Rjx3tk/ZqABpAb9dXnemcODJs4CZAjwclDIPY1aa6Jc7/oc054zFaMjbAdRPewp5QE8kG8vTjj56UCY6zoIUZO8bQ0M/qYm0k9WEUFrEH7A6m/kevfSFyQnOmjzVHfA6JBDC+C3O1jX5Edc019BtTM23oMNbn7/AOA/er8g4F73Dc/V6XSeW03SH9OWpAk1kObIG2GZY0+n1jBZpccbvHA9B0P3+xn/xzev9vbH782g/n2zybDWX1jOhsiWnV2ncyqJHHe6Gs1QUTvWO69Xz3Jyxm+uKwQa8jhsxEGNNrnzN+xC8ODKUQgkN+ZmVGG0vsdeg4AmEpm0QUZGmWyl2bbPz82Mb/iV4g7hezF46b3rBTNmCiPAwS4q6M6HtJwj6rq/J5E6R80rpk+A5jM58E3wcOXwPXzBBgb6+M9/HcPGZP64TyPVs1xoqSHBfD/7/GM8fzZ8ey6dwDzSb8c2SqO7o3Ddz6BvYffbSw04zvj+SZP+U9mZHPWpFgj1xuyvmPbB9I2TDegI1HE3TbDtijr1jbMVkh4bmjyWq3ZQFqDumLbB7qF65dOShYp9p4VKOKVFtJk3A5WG7vxcpzc+6JgjCDpxAjYDpfWXIlHF/ouI/p5vN73o88lC0mJUdoxYaRcPA4uGIYkmbSc4PJKT8Jta1xr41qVP64rv/3xwR/vK12FVM6kslCDc8IWTIrH+ZXXcPmeJ+PnQPBMSifIZ0ReXCJGTogUJJ1BMiYFfwARphzAy6tc5EiwiZg4SbGvxHhKzqiNZTg6hFmDTpjrio1VOxV/RkmCHQpjYPjd6W6dm8urmLrRSSRCkaCnvU6uU2eH67H/bqPNqBstmvDA/4rLlafYUDquIu3yNlVqcIIb0gW0UrqX2FP1Z7fYgqAODumg2bPfuw/NrI1sHcF/5pEdwmDX981FRKAaJWWWZQltvmEcQkpekcVs3xccC1okboS4eCQW2TAoEQdwvfP77xtJumfhqyIvL2Tp03BP6X6N731f6zGvSHNcG8Z7LQwik7FOBAAbDKDt+9W49+MxQ1P00C9jHo2+yZF1TiIlI1mhYlNLU2xEDvtIbJElLPiYmwynKalfsfqO1HdS+uFGQhJUOsdItEm6zK3Cxi//rWNfs++9LI+kwZ8xh8/EpWf/8HOy4vi5r67zVak6PxTX0Jx3xWTSDj/dTSz4upzjdccs03A+tOeO2HkwvMcnx75zzH31cTaIMb0738SZDyTMfXiZtxXLpPQcR807PYL4wx5ybxBYOD6Oe809fivbuu4vjHO0oN1zmiWAymnhdDpNKn3UWDyecMRYjEl2ZK5y8qzFn9Gr4zu9d7TFRP0CAB7LZx1vaILBHvEjS4iWlrDWDg9rdp49hoIeKn3YPtfMmHpYowyLPpzvvwPELK47LCZnKO7fH49ZhuUpQ9PIH2hmZ32OTN8j8/esz+/64Avg92f38sgICveT+fHbPwOXzxaRCQifnAecUdDu++2QUBFT0B4VGZSindwrqa+INsQqyXzxIMaJNs9gTL0j6jGAHnzdw23qcWDa6owB1HZzxiMF1FCPFZJQQu7d5hg+WqFj/I6YvWd9PnSrjB7zarhk9nFpZnfuYTt+H2FkDI6OEhEkspB9BxdIidqbJ3iIx9lVE3paoBTetsrbeuPt1vn9vfLP39754+2D27pByuSyYItn5aIFGXItw92bBwB8jYSPExIA0CIJRIL1s1QgnaP6itcDdvbVkzvcyHVJlEi1xONwAiQcbLQRWzOF+cUzUv13Ym8IECdxvhmfOeQ8uv9XG8gmgKYFNVRiYSiQIqZIm7cxtNxGFRfPFIhNYWSemnjJr9BOm5tNEsy633cqQPX+ES850Uj+Gg2NjOmeeuhKd6SH6WBjExg6dUJS1xhL2knWHCSGm2puEuqg0FnrTpZEqYmhtzfXCvJURRgVO+AeVG11lHhTehd6sGvZBlOnnmG/1TuVBDNPxurbNvvGLObgIRba8HALGYYChmp3pk2VHuM/h5SS9UEQjNky4rOiPjT5jqhIw5OUHYj593S6Dme5vyi/l1NCtATIl9kPIi4YpBISVcmzbf1WlGQbvX9Av5F0RdKoCIEL3VsO92/C6O4pnDbFfq2RdS2xbj6qNxwP7+d9zfhXjiMzNtmouzVs/H6fqOHVOh7YxbtXvmqfffp97nXaKYkpUu7njexoGWwkh5/jde8uM+aaIHyx901AvLtyx37kAPEROYz347M52jHX7VF7bey3w8s2+tbm94/A/NMTTMONvBsl49p+DJAb7z8A1YSCQNG6Hc/q7mDxEkYiQq8by7IAF1KCRTw7bw9AdctYu9HVA3dbawHg+g7UFvVYiXDRCU6H7hmhoFHntDUvcWW978NoWILiE2oZcjBlCSDkXZzU9slv6sXSFyC7S09kJLJERnHfwZ8+0MLHAfGJpYx1/b9jfR0H897j+7P52fWO7w+m0Iu4p7vvHN224+fjJJoA8Qv9pZ+xf1+xej/7/DhnSmnq8wEBmORTFz67/mPfzAkYLpux6CQTTJSszgCmVkltJdUr1CvSrs76qYbgrIc/+OYeJdzwibWYsa1buFlXeutQvfqH6A3pfeoOWo/M4agj3CKWycf6wXUvDgp8/HkcFfEaMPtH2d1ZRwbQT6jQAxxu8fnjcxlGiHls7/TqZXepOQHlbTlfXpBao1qIB56rKk1d96+a0LSwNuP92vjjWvnYlGrJC9iXAuVCt+wly9Il3LhnZwBlCdbv1bN+8wVLxeP+0hlLZwyXeJEUEjAppJEloangsYD4a4y0SwdtLkPyZLzKI7s6AHM8a4kJHPIdSMSJJYnFVWPxzx4GcFzozcF1SonWN/Yyc8auu0PsgfHMDvE8jiFsB4YEwygjYSVErIcwuQ92P00KtjPGe6dB6g5AZaFLJeUC/Yb2HJpzyTPF1UgS1TbwzOKkivRws4qPXVWvBZ1ScjU17bTbvTEp4GxxyndrynG+puQuTBHxuriI61Ia5EDht9q4bS41821r9G31mDd18He73XbZl8P4TinqXicPEUhp36wBTwwxnRu0uor33FDvmRtDbJyr37XfgZT3lSYLxY99k90NfvH5kxTLxiytJyBm5JRR6XP8uh3hEkKIULSR2hVp76heyaxkCwmfiV7cBa7i+xwDwH2xXA9C5JnR/dVaf3x9lke9xxj7Z83v7VhdB+5rKf9sf3zcb5+149GFbGZYV1pT6I26XcEaGkL+HuKbw+2fSUvoMz6cdxw5lbkeTxBo7K5c2/ECsgMqv9OYmxhClBEV7q+X9n4SNQazrSN5hB3EycATogeXbn7o/BEMMMb68Dg9y9pmvxFwwiP+HGcvtr1TSmGtRs6LB+uWhdo3lsUnd7fKtX8g/AK8QC6U5eK6fN3dJbVWAG7XldY26nojYT7xszhb8OM7ZEPbiXTyrVOaggl1a3SMdV1JGH1dfVNV9cLuJpSTlxYqJaHdmcmaQpzUMi/nM31TFkls242O0bcVPZ84l8xWNy6vL/QAuiYSsdnJXRZzgd5d0zO4dGzQNvA7EYd1n9X5eNyBvTTU0v2ZJslefcKMsuwP2mLjLjmjB/AwNLk8ezba1jopi/+PckFmGh4oX7wsEYshc8COgbDgC1HEw5PCklYgHzKQRYFuOyMa+1nHJ0zXXXzaLDT0psvIMyIniNnjbh2Qj4Erex8PEDOsWIU7rbzgQGkRa0PyUm/grF8ypbTK0itluyHbO0VvQAg+q2GaQ7+yRxlZpXQlNzwhYLth641aG1UbkYoAvblFaEZS33x9Q1RaMNdq7pzwrC88TiOYcKVT8Rq7sgiWnX3qwgwMvnPHqGeNjqlr2lH1wGjPsi7k4ptya422eXmukjJixrZtaMd1y3InnRfKyYHW7brRjAnO1TqaCqRCt0w15VY7HzdjbQu3nnnbhE09AF7zKy2d6LKwamLTM32Av3T2LN8BAEtIv+QTmrzih0mARBGMPdN3ZwAH1ZGQQz3fEegz4PJY8Eb1D6+iAhrB+D680mTZGO760tlrufpJBH8QnlTiRoKNxJtgZfwZzAC6AGVGGmX8opJMDM654joxEYywOZPkjNDDTj7B6cGiN898NjOPRRRBpHuGKwX6htqKJS8Hl9JCkoKlm/elpRlXKZLRJpwQRpardiVL93Oi7vV+MCqGwpkBIpleh1tteCtinIZRJiWD6cCoPi7xWrbNGmuUBjMVknb67YPLKWFa2bYtkiB8/xielyzGgief5OWMToA05pmRssdIjpg8N4icdUs5qo70Y1kyxcJLNDwIaq4JKhLVTQx6ccOrt43WCkvJmInvhebPvKlBrxFbm0MSxg0xEU8g6k3C2PH982xQbx/0/F8s5+9UXqkIhRM5LSCZ1qGOWrEM6XKZa/noH4lneu8J2kHZBBr481WVQCn7/ucEiic9qQ2wedifxnOW7MBm4gxfC8dq9Sh0bLLvoTDWHSZjOQw1ghVPIWulh1jOhNCb8vf/578obaN+/BPSlZx6MNEut1PKiXxaHODnRxe/901Tnwvj2RPGjcNHgVQY4brkRC7Fywx2qL2SFh/zxYScPHTu+Hk1I6kHeCSR2AcVy0Fg9RbafQfZovAsqOLj/hBWlyWh0kl4iEgync5uRthbzE0JUOkguiMRM+tGScQAat88DrV70XFTooqBBftQIw4J2nbzeECL2IQO1hq9G9taMTO2243eK61WCp7ZJiXTS0HbCdOT3xRhYXcHgL13rzRw20jasHoj2wicTTTzNtS6oktC6kYrmdWU03LhnE8sEXDd8Wy0pt0pd1XWNEp5vSCiJFmme9X1s3xQDMvwK6vEmTNiwyJS9G0KYX/Fhj09HwdB5DlhnmdHHY/7iajYk7Iwjy7dr9v12Xr/sr0H6/DP2nhs6/H/4/m+5g7v7+Np2yRiwBJIBPe7e8lrbSatSNvQ9kFpV6TfSBYJHiKuWdca7szCEzOsY63S3j3Bw7bVJWHUXQu+yQ9HZFh+6lmlLg3kC34yjwE8snuDNVbBy7MNMdmSZ8b9FKqd++6+UI5NzI+w7C2zu4zdje0hGA40tTXPylRBugNAsU5qFZNMLhe6QcriFTUk07PQU6YqdBW6LFg2Nu2835T3tbO1iHPMoJJQyTQKfWb6fttj/9Il3L8BANOe9OHVPQbokzCZg+ULltJZsghinmN9ZLh6nJ6N8fTVuLSHOSDjgclEJhIVX0x0uriQAeKEmcoa5+NxTlmaBvcevJHGg5ybiwHS97EvyRz8Mow0cyCMMDwsaIFR5s1KbLoFuMR6ZIwYR7Pq2aUqnnk71qekpBysN4Jlozc3IIRResrlabLiAJmRoHTwNIyftru2Zk8MAy0MTU+Qiq42r9xgAQBVjK6d39667yPbmXZdOBdPnkoJr+s86mUDWMcUmob0TRWyRsx6cuHelJj1qHXE2bHXv/YwI0W1UdIy78q6ohG/O4L1h5jwnIemkQ2dQRvai2fPE+XpOjStvrfFvNSRoS5+vslERzYv1r1UYL3C+obc/oGU7yQpNMzX9xAZjwEQHrP7KlCfhvyTNff+iHn2ZBW2GKvtkH17jMczG3vV8zOPPvtUMYp9/XZyyebrj20fP497mfQYcX2FrfH+f/1Pbr//38Abwur1o6VgWijLmbREHfcypNIKIznPk4zC+1DyTOwRERYSise+mkATQ5Ov1VkKBQfGtfSYd8kJneSi8VV8DpR8AvPntUSinUlHU8aSkfEwl+GWdaba53wiYlCHdFAI2meMlAMs6ghVcAPFyRo3MNWUHPc9wgSGv0TMPYCltjUYixLWbqSe2+6ONUtIgtvHlW7C+eJB2GZe3qZtlfXq57leP8Aava4givYNWzKcz/RavbZh8iy4wQC11qltY62N7fqBaIXtNlXGJSW6ZHIE72pVpLri/K1W6mmjpROptbB4xTe+vnmtR1XeDF5eXsJNJ76+6u5KdKt4igrg2ZOHQE6fr9HZ+5SZMRZPJtojLfvMIlvKaepdPcbsDTr62fGvxmwcr/30PEk8DOq4UbGT2E5YyATJvtkc49sP1l0s/EftxmNS0BHcHt3Rj3302O5H4Hn8fCrBPggR9+cgKZt6LF9fQVfUVrJ0UsZBUxoTzYvNe+UFoHV6V1qtbOuKrSvWN2cnBE7DRSgycYqK3T2nvb0cAMTz5zs2LnIKgjbiW+OErendOY2obiPhuhyCz3UkkAz3tjPNW6201hDJznRrJzXvq26CpEYzN0RSLmhy6ZcuxtU6tw221Vircb013t5vvN8qJGeQrAVTlTOazp7YsZxhcQ3AlC8h83LBcsQGpuJAUApQAuzkcffBBMYAI8fusDMWAGkfZBzTuT6HJ8RIln1sz2ciEqthitqvsekcEmqmrZHSBJGWdAeAX01DC7bxeN3B/oODKwOZQM+Z4kcXkg/s6htHsPhmCdOM+yMXjxdLHhbg9Iv42JYRY6yINEQWB5vm7IHJEhIjwNSCzAyHe6Dq8A74qmfsLKriZRaPVR72Wx19ye6yMv/JcLXFfd5uN6QaWStZT+gp8+3bK5fXFxdRXgo5eahP1wgPqhuq/t2cs8eplzK1Xcc6NIFjJPYMFyUpKpkEozbZlyHfclifnIUfxrazVdYqtQqWE6V4SIC2XQ4nmWuAj9BSsjPaNpO6NAwaZ2Y0Mv11fUNvb9jyB6QXcjp58ki0KYWrxnqYGDbmyRzkd+vj/TbxeQ+Yn7XhmrwL0rkzQI/9Msf34/mGOsG4YnxeCQPI+DJxBLVZmnDWLwkQKaPUYLLJEsp65fY//0/0v/4PqH+HtNEtJHgsRcWhiIOeknaeaOGKUoWlvGLZcxsGC5gQFnHxpeV8dqO9JDRlpBROubh3JRX65YQmoSpcLdafnLwakkDOCwnhIhlLMdcT9JLJS+Zmxiq792z0i4fOFV+X2LHH0LHvc1i7EVCkMOKeRzyrCawR4ieRTVySg0GLNads20bKTpHmmNAjpmGUX5OUsRaUOUGt5gURj6sYn+t1o24eG9W2D7p0kipJCy25O0VCKd5G481jpbZto22Nuq1evWG9IbhbNpcTaTn7AJFI2lClN5fbaFcFNtgap9OJvHjsRBK3NK11bv3KUgpt3bCcWJaTJw48WChj0B+tp7mhq00pgfGwvjrGwnEMWD6+9ywe8M7S+ROr7gienoHMx88f3//ZcccufsHcffW9Z2zj4/eP5//Z8bP7P/702Ixw25jHxmR1S93D5VewjSSNlNVdBFLQLqANd551ctc5Lse5s0ZooBHxiu4Wki6kjGde5t0I8MnLZJWPx2Okmi/m6e55TUstHeuZfC7BNzas8fdRJNwYSSfuamnaacFeWsOBo7rV2hREmpfDSkLKhS6FnjqVxkfPvNXEP6/KPz86f//tjd/fN6olShq6fh7Hl/Irks9YfkHKN2wkf4T8iyVn/1zguUSc4HIAgQ7IbDxPkelunCzavzBeHkfVvmHZ58+n5MH8o/9tsKx9/3yEHWBjAQ7W5gjsfnaoPdt3H44v7jOMX7cX4xnaiOMxsAWXtDk5nizCjI8EaAnLAWSSkrPRk4V4tGetN3HG3Ae+Uoj4I/G619NKn30sUzIE8zE2Wn03Z0M/xeWexgYUkF5gQWJzE7BM042tNdTOlPOJy7dXXr9/I51cQd1rNitt82u37slwowLISEB8VHZIIStDZA8Pg8BJD09AscOmO5LqjmuZj6F4luahF6aKbR5HnhevzKK10bYNtYZKxKWbktJpAl6TRDNXqxhsnqB4JnjD6orefsdOf7Ccf0H5NtvhsWheAUZTovfPddKP9378eTzmvQkzCWJ/8/PovO+H/XqPwv1fXueBzRvvjfV2JNCNz1iMuUfSwPFCnFwNq5VfsnHVyqYbmVvsA+YuYCp1dQBk89xxruSex03F1yEID0R0wphHZnAqyOkMS6hrpuQMYEq04uEqC54gVSSRTgtpKb4HmLHkwiWfWaLOuoqSTj7ONcsMb8o5T2PqXBbK+QQd+ujoNJJfowsw8uJt34YqQrRPZojI/ry8Io47t8czKevWWJbMeYmC3hLZUhhWY3Npbkn3WsnpRD9XemqU5RQ7pMyYCl0r2lbq+oFYo5iRzW/UWj0MSGfYanPwt64rbavotmL1hl7fEOssS3a9quWE9Qa50Gudrq2SM601qqrX8dQLuS/IeXFiIhb1tlXqsnJLV8rLmVNvXprnYZD36Nj0MPjmADY9LIBHsHY/kR4n3lcT9Vn27qdr/gkYGscjmByf+QRkj9cwccYjBtVjfeHjOZ6Bw3G+n1Xy+Krddxb2w+LAk+8+LkJmg5FwOQ1RJXWhmFJ0I/UruV/JciXn7vWAc1DrEBpMe8YW7K6qZOoag8KMCRrq6cMzR3IXlseXRKwoHP5/Hj82dLwOrzXrERS/vyXiQdhpAJBgDsQE0zY9hbNklioz5ExkBhm7lATBVnnsjqgnYGEu11HV+9Gyslmj0lht4b0Kf9TEP67G//5j43//9s61qmfunl6jtu8rVl7p+YJkL+sm+dUBYDqh4uXdJJ2xyBA2GWXdUiy+YzyGZXrI9B33vnfYnjUH0IdL2A7P78AuwYFNGF8cLG7E+YkSLhSLpJIDYIxNKs/f4/0pn3Lv4h1/y4xyYlBgd8c+/0bQPIcP7WskoZUppNmk+VGR/dQpNBNJYX2EK/0Qs6ciFE3RZ+70FdvHrmBePhEdsS0RB7z39/4cJJR3otKN+HifbRygEn8ds5hTbnQn8cQQkYLYAlunWqeakpaT7y0p8+31x2SVam+oNqRWjETvNYyhxh4MX+7m3Izzm2uHkxW11h3IDZbLnFX3KkI7IyPIzD42FXpvdDVEG4sYfVmwlGi10uo2waSY1+LW3ugJ0kyePKydHnkbfQRZV9jeSevvWP0LlO+onWmyJ9BlfP6auPTP+DeG4XEs6bMs1THOzPf1o7HqsWH7eT6pbIyHKn4e3zN3I+dxmHTTuzY8khF79ZSH4fWwZ+17TrRJfIxaq1Hu0418tMZ9JOiNIodr73CTKXeUHXirsN+bGjkivlMpXF5O5NcFyx4Tqq2jIXiu1w/ojW3EHrcel/Drc7kgkjhJ3jUrRaEscDqRLt+xlCkp4wn1Ph6XqM+OCpKDDczZfy7BdudMPi2RTDMS08qU3Bugb/Z1xBSLjIBnohZwSlxeXiIeKHG7uRXTuyvIe0xRD0mYG30905I34s7F190t27eVdlvJVlGUnJRSXFJmFA8HBxgD/K3XG1ob6/UDqSv99kG2DuaCokuCLu66aDoepKC9YtVjLrp1dOgVLnkOdFGP76jrhtk734pn9uXFYxws75lsxwH4yFxpbA5ivrG6K2VsTp+ZqX+VOXv22n+HfXu0zB7drI+f/Zm1+K9c71lb/9XXf9b243f/lDRht+okWC3pSu4O9EpfSe0DaW8ku1HSRkk4iNMB2J0NTCIuE6SK5IzmTJbkBR5aD3Fo9UUne7X5oS8+x4TgzNCIW2Pf9wcwPFq1YzHV3imaEXHmruBzcyxGe4xPmtebAJ1HSYzBZgZHiwAAIABJREFUEjiQsqbk0xKW/r4YxImDNanRPqH1TlO4qXLrjbeaeNuUP67KP/+48XZtNFlIyyu2fMPymZ4umFwQuWDJS71ZvmDJAaD/P2PphMiJXejZ3b5CiVi7fKjzPfpwJIA8P5TD24ch5GNi/32AJb9v8UVfRpxljDV1yRPrfSYOeBkW/cR2yACC47yDRXmca4dn7n/Lv8YczmQXpsFgoh4H6Nob8xmOjGCz7Mxp8o1LewINV/qhT1WHeyg5iBuxoxipKS30AcUyEkzWELuKVYKRAjBUBDou63LXBUcB/nC9uutNKFnISShpVMsodM30SF4jlWDVUmRx+m0XM9oImYj2SDzHoTaRU75bUxIymb/BEtYam7fqHD73rN+uIXn0skz2PVy9qfk1t3wl5xLqFR6bWHJ2T4OAao6Y4Ahhoo8aHm68mscKGkLulb5+QPkdufyBLH/FpGHpFAlfQg+WSiNqDLOIy2cWdBjZq9j9315ZKFytkaX9SJt/tff4OrHvMzMkyJ7vY8CU9nl2/GyPfHzPLLJokVnmzyY2OXpJvI+8dF+PCmcxftUNQxGJzPfYyyUMuTlPIaMYjf/xn3/j269/4fT9u5dmrM46r+83rr//TlGo121Wd/E+8cpKLRvWbqCNbmH4pATW6ZL8v/0dj0sKUNsbWBg0IrB1KDmS5woihVQ8vlGKcD6fkByu5uRVgLz/3PV9Pp+xJBTxMCMHhw4UDSjn88LL9xd++eUXUj6zdmNrHauRndXBWvV6k22jroV6viGSsdOLT4gIbHW2sNLrhrZKTj2QdnSs7oPKzGtbDtmY3ju9rtTrB7bdkHolFTiVEy+vJ77/+p1NhWpCfb95wG4D2RrWKiUlTMOCVZ1MCMPCkEytnVrfOL+eqdtCXobS/meQ9Bi8OtoMNuMEjKg9+2TwHn/ef39fbB6todGH94zYvbv32bX+zG381fGMofuacRy8FrNd4NmDJnb3/h0HZsd4ythIE/6dRDApFo/qMJGNuz44Xtc/O85rYUlC6kZRB3+lBQDUq4O/YizZLUPPwHPAlSR7Eqh41iRpIx/uX6PGaqKHVTzYn8HceNyajvbFfxGJUnVutfpCuY99F+8di78i2SYLNUBDN49NHR3iXIEzN92I+D+mWyAJU1YmmaGpQ9/ZxccgboDz+UzqRiMjVtg6UAubwaawNqOqsHaoVkjnb8jplZZPsLjQs6TvkE8R6/cC+ZWUX1HJEwBKOsNM/Bhxb6735/Ak78zFoFntawC4m5EH6uEObAWwGQzAWA8kxlzyv8V8c54Udj+c3MY4lWhWbCwyLmt8du6P744YwD2hZ7Rcjq/Z/TrhmcOjzYcvWopNbdc/JKpXONhy93TKLiSdSg6x8zwZNCLeN8V3HECbV8GRjnGG3hBtni0cmbbOko/q6Ht8nWeHajBBEc5gRNu8jm0OLjRJRHcWIefEKYCcJ0V4PJW2ja12tuqGyCklts1deCPMqK4rvTrrjfn5kwhLDlYkxvgQjBYpuzSZKhbgbZ8Hnl2ac5qJJx7SGnvAiLGNspN0r8sh5oZCXW++8ecFNWeHuqnLkc3iA93754H570BSxbUjQ65EGmbvGL9hl9/Q8zsm3+iLoRHqYjrc8OJVWIjnETHtqiOUK2aCEeLyY2jH7NCD8T/H4xHmDxM2xgk769dGcCdhrM5l+zNo3NUhdoPVh7cz0HL3veM+4nPgWAVJnGqeXo/ahcbQCvV7LdEeM/OM77HYpeiTabP5+B2Z+BqA0Oenu0t//O2v/Pq3f6d8/86qzWOtW+fj/I5Zp25X6urSc3mG3riLv5siuFs3i9DF2VClgybIhZdLlLzsIfUlGk/HQDpywuVtqCylcDo7M35dV9b3ldVuXF7OXM4vdBO268b1evVKRDPJTTzTeAJAZxRJQnl5eeH19ZXvv/yAdMLWSv64+ca6rR6roN1p7NawU6VtW8RR1cmADbfo+J8l/NrJKCU5xZmOlO4h4BFva+vuZra6ekzWInz//sr3X3/w429/4dYT11vlY6u0vtF6d50/Yk9GpwxAkYTm7Mwlsfl1pbXNF4Hthl7OkWX4J25S7i2c6U83z/AaA/X4/X+1QsdjvMmjcOfPwN/jeY4/H19/dh+PYO8rF/JjO49/H10ozxjUr+7/sb3PrM2v2jXa7eSLW/E5cFnunayV1K9I+0DsRpJKKUouKZgekO5ZgSPoeFiThJB5793p/BmYHJMJZWTyMdtxyOgUmXGlSRJV+52LuYc7rAc4PoJCiIXYhD6Nqn7Xn0Mrc7AZs+9zmjEiORjt3juLGa0U3yjTYBF36zkl4dYa2RZWLaTmsXddPfPtap2NRKXQUyafXtHyikmB8kLKP6C8elZvPoG8RLzfAnYK0HfCpJBm/F8KEOgslAOKYDoHWPmzAKP5kSefiwQLlZmBsDNhI84nHZi04VbWCIcwY8QASUhkPK4LExja8yZ8dUxGyU/7dK6PE9oUj07A2Ew8DlvCBUgem5onJFiuAcq8rJ1nWZ49CUI8qLVH2TwHdX3+xDrGgtBJ3fmlRvfkO8Bj2CJyzYjrOLCQ6UbeZXc86SG+q3YX3jB/Ji9T5+RB5/1647e3N16/XSilYHZFAvy11qjbzYWje3c3ddkrTI2EqsEK1VrZer2TezmGt3h797VrGFIejyWUkn29mPF6YHRScukOE+it0TaPBTbBvQXmslWiJUzDeNYetTXPNdqhCiJjHVWkr6i9Yes7ur7T0hVLL2iSiNkzNwBxIzMTtYEPa+aokPK43k9SZA7IeP0wFh/X7fl6kskwTsHpvCdHHT87r3cY94+vP1vX99c/7xnuVuegjTrCXnzOuGHd6SVRhH39HH071AQO11S4ZzJjeVABScLrj++8/vKD8voKW4VcoUG5dSQvQWgklpfMy4sTYlur1K7otmHaKafFjRMsFBlcuu58fuHXX/9G78Z6++D63mi9g1UShvZGLinKkRq//PiVf/v3fyeXM//45xt///v/ovWFX79d+OXHrwD88dsbohs1VbJIhEfE8+phFJMmcVWW5cz59ELOmS6ecHF5feEGrFefWHVtWN/AGn29oecz6XKh9wrpgkSVAQXIidPlDNmD63tbnUzVjiWZSLkfLIFR+aNvFTRqJIpyOb9yerlweX1hOZ9obnayXM5Ihnr9cJceBiHEm+UbJDidC5sJOUPvXpLr7f03Xl7O3D7e6TTOLy+wCKd8oqpbk9pdK6c3X9iG7h5obKC7FZNzjjis4Qa8X2B+zgTeLzyPTN4jG/hpMsbfWXIsvkqQbG5pBus2Mq5UlWVZaK3NezLj7hpzksXfOefJAByp/PHZmTk3tBJj0RmZd8eMpgFQiPs6fud47eP5Hxft43vjd+1Kar6xLdpY1Mu+pfpO1hv0D8o5avKijLIdiltoGWaYA33U8XUL30JrScZioeGiytkXWKKU0CRs/P7koa3Okrv5nQ73WWullOWuD7zPbe/3UWM1ZVISjI42m5n6u8Hh8Sqp5ACZ6p9vHUkpNpmDJW5KXhIpC1kyTRPoCcPLjqkmWu2cXhfW6zubZdL5jC4XL/OWLyAXNF1ATuR8RstLvH4CzkheSPnsoC8F4MPBnxBZcRLw2CKezZ7NFUYHH98ZHwgwqYfPm7suJ1iLuL1ExP8FnypQzHW2eov4P5MdnKqXBkySD2ucj+eeirOFaw2wmOfYBhyAPbIXh43NYpy4u/EQf3R3v7qzwvM7zvxZElyea8QgirOpHlLJEH1NyVyTLBn0jPSMbtGPob6ja4dslGzYWmkW92SJ1B1kjCxCzOOlHAgqo0zyTAWZcbVh3KSHedChS6cFo+3JHUDy2rfXtfLb72+8ns8khF9/vIC5sbPdrq43O4xOVbo1kmR62r0BA/zNOL/oawcQrhF4isQMQSfoeyxVCpCKgIq7WDUqDYp4NrW6AoZox06hOzlARN51ZKdodU50FQ+dAtfnHJUhNOZwlCAsqXF7/x17eSedVmpfaYaDaiO0O6NOOE8yap8cx88cS90d6LsD+4yzb8G0zqmGG9CE9uPYe/ZxeyQzHHTZMLrFYz9HHKT2B3DKgUAZ+9wY9xLg1wg9vVEOcETtd3L2+SIWWGBkeaOBeyMUgaHkYbF/hsEd+xJd0a58f71wyoXT4nXJb7eV3/757uhw7dTaWVvl17/9lZdvP6JgBmyt8vb2gb29UUrhl19+mW1Z15Xr+we1Vv7yn//JX//2n9SmvP3xG5XOtV7R1txbVWCziopyWhb++p9/4y///m+cLz8ov1ypxeXOfv3LN375/iu3242tVZa6sLWVjkLSYBDx/WA+Fx/zZQQGWpJdnD6sGwuGZQgxmnY0ed3GrhU1F8TtuI7Zcj5xqRekJzod0dVlIp5luQX1utc2tRC81emlUTNaqx6bhLnv+3wiX070XmfwqoX22agDnMKyTCY0G+6CGFC9s62rVwfRHqK+nwfiGIyfGaz7Rfxo/h/B2zM36vH1R2vr+PvxunKMpTm2YgBHvsj6fQBXj+347zJ0Xx27m/M5m/jIhH7VN5+uLYffD+1+PErKnmluSrFObiu5raS+kvXGeTGyDICekNA8S8GeaHWGwQYArI0Wm0et1QVItWHaQ+dvMBcg3RgleRxoxOgIhmfeM8JUmz/8P2464MOxNb0zMFJOd0zf6NPhbh76VqPCiAXdP1hK3yc92UN1EACDbXShUpUU2b8LrSw0W6jZWHPn99W4WWaTM5rPeG3foekXmcDpjKVXJO0Cz0hBZMHCPSOy7MyfpVkXdjCAko486RfHYDDm30xW1m8s4n2Gft2U85fRcbOPxvl67zFX2DexESM61wzc/Zo93OFu/ErQB4eEqTvmxWxe/9HwcwDkRu1+zjHww5qzsQ7tBsZgBEe5P7Pspf6yIllmCGHC46Y9psgzCrVFG6J+dG8dOCFVvdKF3kB90+lNMQpJ7NB2py59Yx3tPYYWhAzHcMEPxmo4FLUjzT/vkrlRJ7gqGgb+Vo3bFhvsWsnJk++yiOsbzoxel3Uy22VFhuE85u9xPU4pUYYgcLCrWfJ8736o7WD+cY0+foZgnVLrXmlHHWgogubsHoQ5VHzOq4lX8kiClOxqPikHaPbTJGukfoPtDWkf5PMPsixunJnzwWbqeod/gv2erfGPhv887pImjrtdfO+hHx774/H1x/P/bM8ZR49+sMN3JF7PAQR9Xe0xDhvQAuDtBntESXOw0NlZknD3RpiJAyTfTxT3DBXzkIbT6USPimMiwnZbqe8r2/XGjx8/+PH9wuuP75wvr+TTwrquLOd3Lq+vXE4nfv3rX0klc7vdePvjN4/Lbp1f/vIX/vaf/8FaO6lk3t/fkbffQTM9GWLNdfwUzq8nvv36nb/8x994ef0FO7/zx/WDXq98+/Wv/Nt//Adt8+Soa21cr1fUjG8v3+jaqOvNQx8CRw2vVZGyl00xSVgyp5olqFEb2U8tMg4dIRPFvmVJlJQop5O7eHuDVrj2im4VSBihI/cArlJKYakbHCyxQqapD9KP2418uyLrjXQupOJ0qobukzQHfq01lO4ke06U04KZkDYX90wwXWPreiOfDO0VlcxZhhv5HtiJuHPEbTuPafE09L1ChoXA55gwx5+fgNnx9fTk/QcgeDzHsGyPr+ecp6zOJ6D0JxNtf2/P+orW8aiB+Oy7++/DpTj256OLNio5iOsyMl4PG8wtRzmsMJ9jI/kJLBDzNIJsXlA990rWjdTeyVFOKYmP3dYEilugKm6gpLFydo2Y0obWSls3Wl3pdQNtByvY3aMa1pHHwwhJIqlgsDUWml7qiQLuFpbIfnS9ppGtNfUnJSqw6A4AYSRquDbheB6TgcU8bvHwjAagHJuiioUb6yGBxNwCNvFYv0phlcJqhatk3oEPE/65brxbpkVsH8urV/nIZ0ivIBco4fZNXufX0hlJJ9f9kwyyBCsdjF/E1wwX7mRMf4oAf7LLjfsfYCzA8ZhjGtIKo9y2htCvGK4LOt2+zlg48LJgFxz8ecYsSEkBViPPN6XjTuUuUMOlOiTarXgZzLum7iCUAL9mdrcB74DvWS94MLngpdBG2xVDUo57H0DMNQEZuQ3Jdtdxa5AVWRK0hFj1Fa96dR/LhrURn9qBPtfJZM4BMdg+xhgzLES1vS80ZASNpp61W7zanK8VUXSA7m281cpam1fT6Z1T9oobHUObM/QartZaXdB5JGQMsN1CsLmwG1vLsnDK91nCFrXAkT0xa6zUNp7deC7x3w7PyAsJKSrdwUl3Y8vMK8yonu7W4SmLM7QT0wDYsaakQjZhycKmjVzfye0N67/S0wlliepLKcgBvV9CuScagFl54+hRmZWhjmPRB/s8hwoUYY/+PK77B/jPsIGeGPlzbn8BojnsF2Y2r3U8POjBjXiLdWuqH0jz52LKEEpWCYZv7mOHOECJtgtTUibNvc4oY783L/+35MJlOVHzwuV0pr0auQv2vlFwXb3zaeH1fOb7rz94/fGLA8D0D26XC99eXnn59orkzC+//MLL5cTf/+t/sd1Wfnz7xo9f/8pJvbTd6fy/SPnk92TNjfjWQ9vQ8cvpdOJ8uXC6NMrlhcvrC6dvv7BcfgAr6fRKubzy469/43w+sZSEto3r+xvvH28AXM4v0wtYJhMVlK+L0qRdOPFucIyHE66/LJTzgorT6dqyZwBr9clrYAw2Yh9YydziT7h7JiUX+yynBblcSFUwc9dx7ca6NdLHjdQzlHNUKpGp+WSHncPMkOgokURtsG0NukVpHqXVRq+Z1rZZRHxOAo2khkdLHmLSjUHOTB33Afxp3N6xfM/eO/6/a/8XDNkji+bte848fDnhDn//mSX2rxw/s+hSSqFjtl/vmIjw1fFnDOHd9VWR3ki9k+lkdeYv2Y3EhlhFtSOygBV/3rGRATPP1AGgi8z2tqHNN7phBafYSI5uouP9DxgzN/343YGHu8BnuaEnfZgMrwaCoAHeaq3UqXO2sxijb4/M4zRCjs+2ubvYZS9i8xYBCTexOmDYZGEV4WrCmyb+aMJbhd824Y8NbrbAcnIAePruoG8CwJe9wkc5T70/G1U+ItHDJGr9EhUZAvTc9dv/l7EoR45CI/BZnWEMyna4vkN3xJ/r4SsPFlB0JMxEjs6EBSkfWGABKcU3070EyDRyks2CWcM6cuB50ObiyeZ6HBeTF3zG1gxpmMhKsaiS4W1IaDY8y/rk7WuHtvhZISlkQ3qCKqDVGUCtaKqktpBjncOcMTPtEed6YIsO5zyuB8MIKSZRsi2kNCK2VcCtke5GlhjcWqd1wyKub1kWLqdCS4LWRk81+lBcEkyZbtYcFZ9GQkiOebuUwrIsLA+1i7cBAL84Hte3x7Upj0Q0M2dyzVwSzXy/0erlUvNxrR/AIx2SbCRFblIYgpLIdIre0PqGtg9n2ilugEZbDqGVf3ofj+0f/aDihvQxi3g8zSP42z0H98DueL4ZW3lYqz6xpnF8uV+Nz6Z7rV2/7qFGsfUoRdtDlSnyD/DkEqICi6P4cZZYPycrqAG8B3vsz8tXfDdcal3ZulNBpSQulxN6OXErhSTKUk5eRSllLi/fOF++s62KUPjxy6/k00LHkJJ56cbydqNthnahNcUQejf/vUMiux1jnZJyhARkEkqtq2szGyzL2TUBU6gqZP+ZUuF0eeXH91d+fP8GKO9//Eb5xz8wM3799VdeLt+o2il3A1y80yU2bkn35XP84fhiJ1GLdlkWLBUSwnZzV0zXoKgleZkoQp/qMFQLHpsyFuacHdylUp3W1wulyIwRWW8VsRtLEdca3CpaG6nHIBXByDM+JS+FTqKcBEk3tHs1BAnaWLVR1yun8uLK9+LZXW6x7xbTEdm520acJdWxady///j7z8DMzz6/W2r3G8TjgvQV0Du6o4/Hz6j7x7Y+Aru784neVUw4tn2ynU/u6fFzz9oGn3m/x3bPcwU7V6xTtFGskmwj6UaSTpK9vmLKJ1JeIp6r+Sai6lnuvWK1YbXRt+qxczZyIX3Fy2mwdXss3aw08eQYG5FE/M9Umh/xNwKo0apiWcmSIk5jT/IQElkyYafM+x5B771HhmXyeZZH2aButHCjaVWsWdT29IL37izx8kabwJoKHz3z3hJ/tMzv1fhjbVw1s8kCpwuUVyR/wyTi/PKLu4TTEjp/C8iZKfCcIjsveXk8TRF9I4QMS7rXKdt3lceO3N98GBiDjRoCjsZg/yRyTIIJTHKHFYc01Lze1BMMps9GdqOAeYwpKiFFsT+LEYJhBxbsuBGOWCpvjH4Cgfscup+rk53eX4nGxznnZ80XvFGXPLJTvR8SaTlBCqN2GgmjfrVgpUJf0BabYjujpxekNwcvUW1GRH2uEWBmGt2xoX6ibyPG2LlTOp6opQFWleEejezaYWBJonXl/yXu7ZYjSXYtvQ9wj0iS1bv3OXP0/i8mmW6ksRmzsTndu6uKzIxwB3QBuEdkMtndI10ozVgs5k9khIc7HFhYWHi/3fi4bvzysgaqKVlBXIVaIm3a3TOAD/mmWivLusa6ONk0VWXRJTQNky4EB5UinPkjkBcRpMSc9R5zQJITOsuEh12pEsod854fnPDe++zyJJJ2xElH1++COBhtBCMVXMxRayx9OIA/qPUbG68ReOS4Ohk83dnmoyjN3Wc2T0RO+3n8RN91GKA3HG0lx3nNTBERXNkpMDk/nunATnlTfw44HMDQvR2V8zUIzBB7xFnjWN3QnhxPUdw0bXbY6SCUhZM4OciMStvhOziadBixwIBLgbosGJ2f13duInz/8cH7+w12p/XG1hu//voLy9s/sbLwvjtvDS6XF8ryRtfGtSvfljfMja3tfPSCLL9gZeP7x8bb+5Vuxvv3H1y/f9CvjQosGtdSCzidl7JQUfpt41Y+oDv/eH0JmkO36MltMceWslK18PLyxq//+CfLWnl5eaMnj/Xf/st/4dvbL+y9hQMY4KmHUS4D5TigciOMpWMTto+blFo6qujoozmiE8IT7bIdN3XYQw9PfjiQrTXKUrHWAwk0gfXCsha6hVZV3w2kox6bNFsL+YrZekeym5RMp1LQcI5rwbY9OILqKb3RuF7fWV//eZzTvK6R1rx38ObEtPvoN4zIkxXB187OeO7x9XN0OqLFO0j9hBiencHH93B63+N3foXAPYvUzg7Xp9fl4VyfXPvj9Tw9zum6v4oWnyKMHhF4pVESvlfbwaL9G7qHPIyGdhLEokrPKzinvSN7o183+rbTtiu+b5DOXxUdkyPWhRyo5tzgn1y3SPRh1VpCzDnbA9VliXL8UlAtSKbvhjSF1hyLnH+jabmo3B3/zlnQTJD4oYvV05Hte5/PeXd2sehDKdAQnMquld0K1y58NI1qe4N3K2yqwfMrr0gJ/p/wgktw/yTRPi8LrtFXE61HVCoSjmBSAWJzik0095tnA/jkyS/e40QUP1qaSaKAmeYc7z3wqdMayBT9dDATgZpfMTYnKYyeZmag7lGAwSldP05n8MZGWvnchP5TscrxeL4xGl/aD4njx72vWeDoORbJC9UeHCIN2+4SrQKxJXTLVMBW0JbOeMe36Lpk+w61Yc1RjQsXN9wbronyPEGzH6/n+B0d6ooIUR0ce8duIQ5NEQoVl07bO3+8/+Q/f6+8rkJhpfga3DhVliWKzLSTab7g3430WPRvjXGbzl6i6s1tagCqavYMHvSACPTOtmr0+XUsKET9oFngHgWL2rNbkGF97C+5BveWSHzHpaAlgo1R/DMFewk+Z/DtAyFVoLR39PYD3d8p6y2bNDOvLQrDntvo8+OceZhzikzZw7QfX4EB43Pj2z3frw/z8+9kb+7t+pPnNCO1ESRPvzb5rZ3Jsba+o95z/VlmF0sWt4SX6ynbdX8OkX10J3jBcx5EkFdK9gauJV5H6G4hsbIZpcf3v7298faPXyhrtIQbwvsmIWG0bY0uSn29UJcL6yvo+5WhtLBlodLttrPvHdUaki3WYs3socc8OoX0beeq77iufPv2yu0W+srX9x+R6Wk3ShEWvfDy8hKUuFq5vLzw8vqN3o3Lt28sL2/Y7ZZ48/kmZ0HHQNKeT4SIlGZZtvcsCDm4X6oV6y1vxPC8U6+NcJiKOGUtVFtZX14mJ2ehIf7Ksio3PFo09Y7fdszDmbNbIDZmRrOOEuT3kurYWhZIsUethV4Udu4g5WEIgkgaaaGB7hyRYTlFJxGFiwji5UsHYEzoZwjf80XwGZV79t5zChK4Iz7/2aJ99p3jtZE+PPMY598SEeIwjPGZe8f4WQXz4zVNY6pn5OxZNPj3/j5fUxEJBNc6bjtuO2IbRTqLCqqZDpI1OiD4MW5qYZhpnd7SWO+RVlAnBGsTSQFCkT03186xDp6N+eAj3SmyJ0qhQ+S21hCedkln8EiPjwKRNmVffI53rTX3f4nq6ohYZiEUBNm/752+x6bUt2gJ1wk9KkQwXYKG73ATuDXho8HNlM2FnYoXBaLDB+UV1XD+XNbk+R2t3aRUXGukIiiZL00UAU2uZDnWzGleHTf5+Zyd8+r0/kiZ2bDzB41l/h6T1iDbH/ngmw0EfxADH5de7jRj7nuOsU/ZjnOwRfaWnrvZ5+M9W/8+qnoHuhfXdPAAw2beBaLCsWtmHCrzWktmaHra7oKTBUJpy8aPqyFaM0W8xPzSEvI9ZUWXlwiEtIEaLlG3i/epQyftJFk172mm0u5smtBNk5d1cK8k044qKVuEUVVo4tz2je/vP3l/f6HSWLXzclmoVZHXF0Szm4dld6lExGumej1tzu12m0jc5NPih5QITlFFE52XISeTKeQx/sNuaWa+gk5EFI7BXKM9ubadjrlzu924Xq+R5TJnvUTatvceyhMZpBQNHcImldY3RIRVnWu7ItsP7PYTLhuiIfOjWLYkPM+RL+bZaa4+2l6RLIxKN9LGnnb6udvHPHgcwB6QAAAgAElEQVSlzUeF+n1AE7IwfqyFLx7n74//J68+pYrO4MfdZ/wI4iyLiEwaUloCVMHTHDZ6XMNxlHzdR9BY6OZUIuCT7Aneu4du8NZ50UKtCy8vjX/8w+nXhn803t7eeFkLryus31YagtLp2wfeb1i/4S5cf/yLi/7Kt2//zmVVrt+VHwovlyUFmGL+Xr69sdZC9cb+8ZPtes3xFLQqsgibN9hu1JfCt2/fEO38/Hml2wfdWhSyrKFn2XyneY0xLcCSmRiBzRrfbzeq+1A+TQ097gd8REeuCftnK5G5CBxmD03C6Mx8FcyIOqLHE8zrghB6S8vi9JfLlOMoXtltxxdlFaHWC92JXot2Y3u/0j+ubNcbqxKTLRX+y7JSlwulVKQHIbmWFSsbXWUSskXBLTR3GFIeifCHE3iaMHePDEEgeQP3yNxXTtxXi+C8GD85RufwZ3z7A//s8Xh/FYF9hQA+++wzhxEEkYNYe/7IV4jjeO0ZUijcV5bN11PUdLzbHsZhoMlqQO9ov4Xos18R7xQlOEFLZVmjF21o6A0HraIa4s5YQP9qHXejZMuqKiUAnOTKqSpakqPjBl3B+umabAYQkWrNuZMRpmp0NiiZEpZScUJipJaFUVHsQCGLCG6xwbXkKq3rmnNg3MuRguxY22gtDXKH1huWBS7dGvve2EwCASxLtGeUwkcpfEjhwwofVrn1lebZzF4WnJByQSqWYs5CIH+i2dpNF1wqkf7VfD9kNUKgB+cbqvAM/rtz/oSR+PmTRxLhhzeU4z2LrE7VtGH7PdA5yzWvZ122Iy0/0mKfHu6RFtRj3aNCKYZ5SD0E1JXB8Wm++hgPH4UncyDubcfU//siKEz0D8C8AYcdAgVbpkfsPYT6xQvds1OA7+ArRkPlcqw/GsgGcgHt2c2lY+IoHaOjg9N9kh4537MpY5vyJMd1+eSYuZSp/iBE1aVb8Li8KGjF6XSDW29sXWl+QYpSS0V6iKR3HOnObn5nF3vvEwEcXFpLhF08tP5cNQoJeiBgSsq1lDp126QU9r3NwOFZJf+4O+6dPhxAj1Ew7+zbxna9ISJUI9uPCn3f6K0ja/Ln15L8xeCdBZKlVGtIu1K277D9ges/kdoRrbNd3bPsyf10ud+bzoCBnBDqxyzSM752HGdok/a7uXgeF8M+OYHPMjyqnvM3Z8/gIOY6nOecDmpIb8Z9F3Oiwv2QKIuAgkD3RusTAAl3UU+6xfO8ErEdczLURwz5+ODH9+9cfv0HcoFLXXj950q77Hz4T/waIuP79YaXyt4a3b8jFK4/3/F9Y1kuiHX2jx98fI/uNyVllfbblVfbIm27Cr/844XydoF956c39haUtoZn9buz7Te8NF41+IdVArFsfcPMKBW+/fLGUmqI/CvUbBenpdDo7Na5frzz+x//ohZpWL9RxDC1qOzNitwIsWOS1XVh3zJNpSFEWrKNVuuGutIsubwSVVhCR4tTZGcpFfFTWX69QPeowHVFX4QPh92DdFnqrygSF4ZQPSRGt58/4LbRtj3Sc+2GWkdrZakXTBZe3/7JvkVnBxVF/BoEdL9vnRUNwTfAkt6ROmi5H3Tb0VInonn0yY0BrzX4GkNrDzm2K8nnDsHoQ5PP3VnKEjpwWrLwJHgmI+UX5xn9bcWEWjUihYFO1RExfXZAgztW7hbdQA1rPYpeeu9UAnIe/BQJ2A/Poplgix3h4B0aEWfITKdZVqRlb15gXv90PD0cu6KK9T6FPQMS1onMaD5fa6VbdnYZkiseyF9toQF4cWf1G3X/QbF3qsTc0LoiyxLyJbXOVL9WATd82ykEKth7OIBCj7oFh4oEbatE35fuUd0YleohYNv74fzBcHBT1b0EqqKFQKWzSTilhoNQVxCllOUwjimL4sZMJ0pR1hIbRa2hBzjGVqRi3tAWfMTe9yAUWyCEbRS22M5uxnWHXQq91jByDreu/Ksov/fC91b47cP448OxreAsSL1E+nd5wYaTNwWeXxBdMu2bnD8fiFYSkyEctGSPj+g+V0oYf/E71C42GZ8b+eMjUICBxGa/Wi249PkdYzw115Zb8CGjj1mk3707JKpBgodHA5JM949uF2gYOHLjLATqoKcNZRSOpB3UnF+cQUHRmdKfIuPj4wfJKd97RjHvrx9iiCfy6ZUpat2zwK4ALlhvqAVzDC3Qe2i7miPNo1DYAgAIG7Ij8oqVnmngRlmyWr63WO8exXhSMmAuOi4158EJaSI3ZCkZb0cSXcdc8EAwrQOmNJyfHzeaObJWpBbqyyu1VGxrLHIB/eD24WA95nx36tQrHYiqgfUsBBtrM6pFRYRSa2SNZHDHJIs5wjUvBA+7+cHrnPtIT2HsRBatd0BmFw41Rxp8fH+nbZ311mjXG6apLuEhc1ZfXtmQ7AneKTV4eG3fKcBaGr7/wNp3do1e3b1XtF7oLcWCT07Yeb85gwWBms3pGHZ2TK+TwxfHsnkMeKAYqVNNQvzag0ZxII2576hO9CcEm8sMyHqLXuaBUgXy4hJjHx1jBh6Tzl+Poi5VTQH9ju8Nud7AjKo12tbKgnpk7EIKzqezGiBblJAcgVd8i5LSMkII94vgRfl5/eC//l//N9fbjV///d8pNTIcKgW40vqN//7f/5N93/nlnxGgj65o7z9/8vtvv/HLt3/wHy//QQFuv/3O1Z0/fvuN7f2Dn9759utrzJ3bT/7tl1cuy8qPP/7F9VqQpbLfGujK3uD9/YqIsHfnopX+c+HjfWP7uE0wxlpHFZZLRWtUv49U9Ll5QN87P7//Qd33HV1bLHiLtKm1Hc8eoRDRVFGlloWiWWml0VNuCJ7G73LfWFo8ctmmibblxCIicEsIfKS11nWNlC4OXWjWUH2ZE8wtWmeFcJJNR0kky/wvL9RLCtBmqiMoSdk/sozjkItX5mSP3nlHw3XEjgiLsfAl96jB+TMeuQXPHn+GjB3R2OM77qO7r47zqOf0Fbr3dx5/B0GMh9z9fkT2vkIZH7/L3VPF/iEik7HdBmWgT+NyMjTu4Ea1kH/RfkP9mtIvO6pCKYlMlSWcLUAs0BeVCyYdJBAsQelCbAFpDANcHlGkou7pEOS53EW0IwoP53vwS9wa6kr3aPfU8dSiHk7ScORJTcVjQ3QP+sI5cBnjM3633uf8lDF2JXqidjfEFkRAd5uObqPQZeEmK3srfCD8Js7vzfnX5ny/GrebYr0iuiaqFxpkge7X+Zzogpc1HH7NdlcS7cgO5+V+To01l4N4mk+PUyzvc27c8f5zZWHehzNfKDt9+BinMRd79gW14V17/sCRgr2vOCTlTBjz0yG0PSRRzfAdTR01yfaCPrw6gutl8zznIU7z/a4IhpPj+rfW4WlsJ2dDZtUyXek10lzW0vFtJfe9cFLEesp6ObSO24az4rykU74nCrgTGmtbIJ2WzTDDE8fQmY7uhGPgHu3fjmlwzFsDzGNNDTvqWMqCBUfQxdjdQiNvWUEKuqwUi+rZnsGSmdF6R7YNLSPIjXU5OIDrQNpap6dzHFSeY5zH+U100vPY2YWktUbf++xpb0ND8nQLJDHr4WQdNKMIzLftiteQQDKUZVljTS2WRQxbSK51S7VnKG1D93eW9kG1K6s09tOa+TNb+9evPedvj/H4tK9Moei0J/n84y54DvjPf0/kUU6FUIn+mUDxlOqaVCsmyOEH2Ih2p5jShuPr2V7S99wfwL1FUCQWdiNl24bvcJx1JySTIlD18Z3u/Pf/+t/47T9/Z7nE/CnLOgWf933n9//xn/zxxx/8+uuv8/neO+/v7/z8+ZP3tx9s1w9eXl5mg4Tvv/3Gb//zN0RhWZV1rdEBjY1LKbxeXni/XLB/BaKuWrl9XPn9P3/jcrlEU42kLjWr/P4//ifuznoJAehlWeJcvPP9X/H31nZ+/vhB653X9RJ+g3fqtjW07uzbhlDZLeHpfQ+NpNaTiZLaZXWJpsTlgmmhZLHFqKhTZ96UeeN7FJHI4N1Y/JhZcPOKUtfLrBjUWthvG9Y2vIcI75a9gnsLzp/RcxEnVL4uvH37B69vb5SlzkbXWsvs8fiJozbP81QNNiJyOQCJCOjDIPmI3oeUhf15EcRXi+rRAeTJQj0v3kcnsJ8+fy69H4LehT9f/Odzefb833MEPzuN57+/Sis/Pa+B+h0ngSth5Dmi0HlcJwIBourX7Yr1G/gePUhLjXRtWaBc0HRSJDWjeqmghtUXWDa4vML2AfWK9ZWqoQPlW/azHhHsqdm8+IHATkM6A4MDzTqP6aefU6X9eczGtR46gD3v9ZJTJdePRfrX7dyVJQMzHExn0CPew29jxeuKyQs3X/nRVz565b0r75vxvgG+TMFnLWvwwsolhJ7lQpH4bVksNrUQJXQ/JRUApmMi8XsWWZz9lie0k6MqdwSOj0HGMN6ejooeyB+f52RIRxmYTufPPTkf07k8+aNj/MNLmnOS5E86h52Ic9CZ9o9jnDEMvV/fIhMdmcMxX060m8d1k9f7iAS6xrVnUVO8eaTfevBeh8aeSdAWem6IrphV6AV6zU4hK1gHCe6flg7VQ/fVw0EMUe9Oc6MORCbP2U0nQT8u9c47mjZWR1JPUnlPsvApL90Euhlbitu6lnT4CmUBuzVatwQij8zH7RYyGTV1YoFJoA/HMxEy9A4RGXdi2FLL9WXZSWK2HnuwydbHXD2lIcd98SQmDEmn3pEdWEoWF+Q9XVbU9qRqpCB9DxRQUcQ6pV/Z9w9qu1K106XRPbsIMQpVYvDMk4N5Z2tPwdLd/DnNtBwGebBdI7gcNiaONvaxPgbjbhzvPvuAQh7ZqoHKpsOXHzX30LLMExzO4r0zmjC9V/DUGfUWK9k9ncthf3K+D6rI6Os8GlGctHzFB30txq8sF/bduW3XtB/fMyhNhLMIP//4nZ+//U9m6lAVlqAR/P4//hu///Y/0n8K2lxLvVlq4f/8P/533t7eMIO1VLZ/blQt3K7XSC0ThT4//vUHvXfesnoXF/75z++IVn777V/ZWm7hx48f1EXp+8br24XbdaelA/jx/XdaM6rFGF7/+E7d94ZujY/3G7JDp3D7uNL3/YDCEw0RWSnLBV1eqZcLWpbgM/gBO0dbN8dbj/SKSZJwO/u+x+Ls+0Q0JsysSlkWLrmJFanse+H28ZNuGYH1kG+x2P2DY6VCKReW1zdefvnGy9srZBFLd5/dTY6WvccmJBKLZRZCeED9YyLr7E4QUerj4h+bzbPHo6P3+NpXTtbZARg/X2nHnZ3C4+8nm9+fOGWPqYPH1z85zU+O8VcO4+MYzHGxIP2a2cF/ezRYcxyOTXOkzcQ60qPdm7cPvF8x9mk0YkNekClPUtKhD9kIFsfrDb00dNsp+4bbjqqhPcQrxFtQInIBowciN77jGAfnUSDhvkgm76UQfNuSfCQ5H2MgQAf60HufSMKo6BXJQCsj10ilE47qSKu6ZqupGtnYcqEugpUXrLyh8kZrL7ReuW3C1pUdYgfzJWSZllcoK1bXcKZ1RVhAVkQidW0ZeEzkT0+FB5Oj+MXjizXwVUB0OMdjQQeZe8q+DO4fx29PekJCU6fvzjzt3Tk8fm8/vus4kXmOw0LIcOpSkzmMzvAoLZ1KmZ//6tq/enwVrDHlQziuVdLgyUA600mxEqiS6WEQrUFfsg1ixX0lBANfAylZDjpGrIMIiGhxfUGhuR+hp4Hr+R0ywIKws2PsLIuqBqLd3Pjx/s7HdmPbG1e9UZY1qEHGDIyAozCuA/Tg/5YAKIYNGRWvpRTIdotHS9LD1lrygUch16O2napGcFo8ihMlAQKPFo2RwYh5H/2MnW5DvNipQsjWlCjaKeKoeIAU7jO4LyKoePTz3jfK9pOyfafUf0Plwi7Ln86ZZ3ZX9LxXfB2Q36G1J8f37t4CVfWhD/HDvjSO5cd3HcWA2cL0DGacv0eO4sHhaApp6/pA8wvChZizo6BqMlHj5zi1U4DOfE3G2Eii4nm+eLQuDDNb0CXnmAW6HcBAaKhoSamv6cQbzXe0LmGDbaejITcmoFVxcfr7O9/fbwBsl7fITiHcPj4QKdn7GbZtp/3+ndv7ja3FHvDz+3tI5N1uXC4XalXe398B4+PnDy6XS9RUlDIrmHt3rj+Cp/j+8YPqFmKE28cNu4VERL9teNupeOgh1RW1gGjXyxvr5Y3l8g2t0Z93olCj3L31qKjsDWsdE6PJxn4LQqwuN2rZMS2IDq27jLqQ2BBFEYnIzUwRC86VqmLaBsQVxOB15fLtjcsvb5SXdaIq3vKYuUAjJTaMwdGi50DROq1nujfRxbWQzkdMHEunz8Qo58bnp4VzXiSPfW+fOU5HRHSPCj5bwPO3PziSRbNQ5/P5/BU6+XfRvsdz+bPUwTAczz53vjazuCdDy3F83sOq4iKH8z6/wFPto6H2gbQf0N4xu+LeoBL3X0sUJrAismLZ41XU8WWFKni9Rpu31x50BaK9lGzRJs5LjU4GWT2WegkZ3Dx3a4Z+nEnwTnw4ROfCgdN4DGRkRMPnYOpxHnScPTcnMwu9znE8lUB60hCaBdLhpcKyIFpZZKXXF1Rf6bzR2je2faXR6c3Yw0tiiD33cgmh50T8kAsiK+LR0cSyitayxzLp+AVayuTC5dWe7+IcrZGOGUFBDsy42VNqIv46kAwbzl+BIfsSqOoc3Mg6jMzDgJdkwHxMQ3/8Mf4+UMGz7zY3E/NEEpLrxikFL5YAZs7pcfzH5TCRjPsXnzlQx4vn948ND+bG50PzDGYVyuj6MFDAiYICfc2MjB3vG+T+FFt2NSjR+QnPThjuQM8+oxkG53N6Om89XZ+IzK4L5K0Y6kBG9OkdCXMjCip+Xm/8+PnBP96+oQLrkr3McdBCM0sngtyQZVbqHzbGYx8aEj0e7dvMDC0h/THoPvP1wfezYbPy3mZlv6thFv/vueb6oHBwr3ow7nUgioY1hQsT+FCVUCyQcF1ElD7mkRvSO9WNdv1B3X6wXj7Yll+zkPFhegwwYwRg5/3ovN94Vv2enLu7vWJwSZWD4/4wNwFUKrjNlqAz+B572vjc6KDixxgfiOGgYJyL2mLMjvmvuPkUbJ6ggC84SxxDyhR+jur3KAI9P8bRLPfzgEz6BPKT4RuB6/hmTQe2jS4hA3HN7iP5xtajXSgy6EMwSJdFawymZfW2hw0ryyt9Fu45Hz8/wnlsLYuCQHCWpK/tt30Cjbf32wxEb+8f7ErYSoGf//qDH37IVMnJ5vWPDzS541VkwU243XaMDnWh7xvi2XcvP+yilFrQ9RJ8jLrQCVJm90N/bAyyW4jP0sHE6SXLqq87LFcu6w3qBdNsEO1GayFb0Xu0RrntW2wgI4LDI/XrfRq5cll5+/aNt0T/yrLQi6R8Rb9DDcwMPaFPQ6LG3dPxg9aCAO1uuCaJOkv0w4Adm8FI+f2ZI/S4YM7PPX7uq3TpIyI4XrtzAB82jT9DGb861/N3zu/Qz+f07LPP0Mi/QgUj4hsI4BOUc266KUyOc1RtO/QN2a9If0faB9K3aGslIKMYIUWJjeCuuRSkVLTucFH89p72x5HeUWlRHcyG+Y40jUpBkyCUe/KKOmHwe/C+RCRV848CmByQiRrcjXGKUKOaArtj4xnIX0pXnFryPW5Q5pEi8vxOEQtDg6QOnUS6zP0oOikXKG+YvtD9jc6/sd+i6r7dNkZnCPQCywWWLPAosebxiiWqaqKp+5fO7XnTkUxvy9nIDwp63tavJ8cxfA/zjDyKju+qkucbr2u5n8c+qn19kNITnXn0ycZ3Ppnf7oH0+XRgR0qYLAqJ6xyoj5RD2iKrVOK46gfyNr5n9iX+ajCOc/jq+agYT7ksQgA32mJF1xuhItZjc/UeTqsZnGSH5verkL3KAqGgU0pHvIfMBDvSGl4MbKNEqdSX53fM2XENZ/oDFI0AuTfHPbsvJGe8efTG/vF+Y9sal3Vlt+gqohpVuiLBg20tHMNa4zvjeNuxJ+X3T9Sw253Nelyj01mafaQPu1ZE2Ec/2lZQPYqVvgqMU6d8JC4pZMFJqiWlYA9otmPt2RWoG0hDuyF8R67/Ynn7SV0bVaDp831mXNeX9vqLufRXdvsRqLgbM077x2lsHz8/3vfVYzjcd33W/SG3Mh1XRVhBGiH1BBF4DRWJL+Ylw64aUQQ2nmcGfceYDN5x2K+Z1cHBdG5d4yh3+zWe9Q+gFtp/CinlJWytEUFupXfH9mhQ4N2hxNrGDK2R7m97SCVpjVZumIdecg8pvjhu6soymgV0BJkcxN6DQhfmMzW74kmnSolG1XElYbq14uKUdeXy8gvL+oboQnMIgYAWELhGsQipYRaHyO4HUpHU4uo9EEKVgueFuMvseTp0m9resa3RLXXastLKslJTVPn27Rd++fXf+PbPf2N9e8VqKnrrwdM59yg8JmKc4+hRHA6s0zdjt53eW/R3nJpQC8NK5pVl9PcZ5TpPgvH/T2mpeU7PP/tsRzhXoY0pagPQcB6uT0734LSoc1wQcvPxuW+PKOz4efa4f/6ZM/tnRuQTshmqmZnF++xslqIz3Zr+NuKO2I70DW3XcALtFpuH5IIVmbp0IeRbQBei526lrBdAqf3fkL1kaVJDy07RjnuQselZJe6dYkfbpwP8i5jRB4pQiI4fpYS22FKjCKmW2V3gNODzOgfHyGzM2UBX+tioih6gVUbv7p7V9k5VIapLC1UK7lHhKlJiTZVCLyutXNjrC5u+cfNf2OQfNCr9+sEOga6vAvUVXV+w4fjpCjULQKiIp+ZflRRcHhw1Oaxn7LrHvPFHMR/AEzsT8r25Tk5z6RhlCM5YumBD36qEAyp6IOmSQKY1OxaJZ52nnZC3YeoGMoHnad/P5/D98npEJwcqwnFnisnmZwL1N0jR5BHNyMM6/QwLPg7PV+vwCDIGoiDnuCNU8aO6cVxnljdH8UbIf7m8JJCYozq4BKkG4dbmhqh02Btoi6ImW9A2Oj1lem8guvYoTXJwLbVIdr0JNYBQlRgcRp0bK4B14Xrd2JrF/mFBORLJXuiJ6o99Zd972o2Cmh76tB73cbABREtMW7dZhDi0NwPw4M6Z9wzM4qTyM6Kzm9XRg/sIbKfTcgrGx140DEh854G0RSAZKhveGvSIb3rfUd6p1z/o23fkcg0+pl5inuQUjbSoThQrPe9AuYYNFSaSfl/5+2T+ZbGQDw2nBw5qrJPkVp8e5+zP+H+IZ+vck2Oejt2UcNpk7CdhJ92GkPeIpY4xlKRYuGXJoEAo+mWxKP5kdfm8LgDTe7t6fgw0f/y/lDIBJLdYcEt5/ZIfGkgooActQJPy1PaRaVRQp5RoiIFLSgXFXtYtqot1qE3IAEMiuOt9QzJbisO+JQghoT4hdgQk9/UK0da2CktuJmEYDog41M1LCRV/EeHy8sb6+kZ9eaGuF0zkboDHIJGkW1fFSqHUhWW5UGuiCSfjNSDMwyBHemJEKYGC9DseRq2VIo5QuHz7hdd//Mrl2xtlWUMvxyxS1iONRsgAjBs0FmutazqlYRh6GxzGhlljtxttqSwSOnFR5Xh/vc8ej87QVxy+4cido5uzo/hnTtR5J31ECv/ucZ6d73kSD+Tjf/XxiAY+O/bf+WwY4hAmH5WV4kTf397RvlPsRrVbVNtKD2X/orMvIslNm62yRNGypP19pdoOJXtA2o7KhsgG/QX6FW+32CS6gPZR/JaLO1CLqTtXSgQmtUAtSM3gIZ3AUhakZlcQJLvVyERHzg7gGUkIgdoTTWCOjWJ0NHNBoinnUyruFSvJz9VQcOtlYasXtvrCVl5pvHDtKzeUqymbhWAvJVBSakjXWD1kX9AliNJeg6idzlfePWJ0SvDxGA4S4VTMt+UgosE9O8mwjEOc56SNuSTjGOlIigV8ovIJiQAiHdRh8BBxuS80eniMdfjlPLVxcuMJzY18oH+newPhFJ4N5DngG+s05Sf+3z5GMCfO3FSPKxy2VQ4HlJpOdDhdkVJbc31lykw7rms4sGUlUrWGyYYS9CCpO2YLvVfcIzUsmR4LRPqZTfFJWVAlWrtJ0iRcMCsz2EMkbXM4db3DrNR8sHGlFDzJ+/u+07uyLJY6aJo6gD05gcuxroogzaZ49LIsc28Yc7qPtowekkn9tNnHecT5VlX6SfLrnA0b88EsnNzeA9Aoe2N5W4O6I4Fqxig50pM6pBWlUZoh+wbbD/T2A15+4vqGpDwUw2ac5sYZiSIzBf6wts4yZecxHY/7az3PrePeTiTuQbtyIISPQMjd/TvZufj70cE82cHEJcS5o9+ETSSuMcv1D26+PhxvFOuM9RC253Htj6BPpGQQwUkSJ8LRUkJ2yS1SyCU1FXvv+dksOLHgmo4Oa7UIEF3JEKe1KKwKhC7G0jwysKorUQDTk18aGR7rihss61v0BhanlHXOSRXBLKgcWhS6sVsP5Dn9ETenlmVNYnrcmNZa3LSBCOaCWZaFl9dvvLy+sb68xiYnCs0ZmnMhvKvY5hStNK0hzLyu1JcXTENjT7IqaqkLSw7svmVj556VU63PCdNbj0j+NDfruvL29gv//h//G+vbL8hSaRh7D7j0tkeqsNvOftuSLBxdEdyEfev88z9eWXSZga/1Hm1YSuHH99+RAu22UWulbXvIayxrtr4rs0DmHAGeF8CjM1NKYd/3CcWeFx4ckdKoWJtRox1chgnTq94tjsfFdT6PaBc1Jrl8+sw0unC3kZ6dx2fXNNbRMAKqgQSYnSR0Tud4NiTn7wMmtan3XGxZYBD8kxQeNUO9U73jtw9quyHbB75fod/QxY8oXhWpdW7+pVa8FHDNHrgSDtr6gqjhbHT7QOQV8St2u9C1YlpZ1CK13EHUqOsaaENPcegaCKAURdZA/6wIskTVfF0ulMsLdV2CPpE9cXVZ2bfO3u1u0xgGaRR7qEpcC+AcqaouYJnyrMkXVEryFit0wXxu+YMAACAASURBVHqwshrKpgt7WdnrhQ9f+GOH73vjj6vz833jumW0XVbKuuC10GrqFtbMVRHVvpOnm8gXJaLQ4WgdczDm6V0vUDkcJ6Smk+KHiCiJsI45NiNljl2gkM4f4dDkfRYCeevdYNtAajxnnvygBANzHpaRBp1BVRj+ct4IE0KLVFC23UsOILkZeWFmHSyj7lKiywB2IJ8ROEimawluFMfaHtc7H4/r7fS+GQhKpiCPKHJub56bbAxUdMHQkRiT0JHEPBDB0oGUztA1CkRK9OI1b7iWEBFXTTHxGi0AuwEth7BTZro9HKhx/mOszQwpdTa4x0MOChX2zABhhrqgpdJ24+ePD/ZfG20xltLBOj+//4u271GIMQX5sxijNW7uUR25vEDWS4zq4LBtkU5mFmfJ5NCN/tqS1cJuLelHZ7Q+e4UrlCKsrvTsItE9BakHMkgirp76fqWgLyvaQhFR6xL965sffLm08707a11wCvv2juw/uahx9Yb5Hhx5YnyRaA3WHKpoZAj0CHyObEpkfiJV/jngmd2SHsGLkwyTO9gdrUNIpcljrqetOhzJo3iu9570r5O7JkdRiZvP16ejKMf5tdYmGhsIdMt0rM4U7+OlHesoAqOxMueKuXOAx/6ce1mkHVJbuOPN2fwkITPsXhat9BHkaqBtDjQbVf5jFVpkU/eRudIpi9aT6z3S0JLXZiOo0xISfUukhy2LzSIggyjKI4TgxajLMqkvo66hllKmkbGc+KUUqEef3lqix+Ll2y/Ul4iquoU52fvnaCgcpQq2UKkslwVdX9C6IHUJXacnDksM/udFNo+pYRDWtfLt2zde336hXF6gFrqkWIgGMjNa5XgL9A/vd30LJaPBw2k7Xhvk+3AKd8ScqiCazoWfqTyHztXjQjob6rPz8+i4PT7G4jofY/pbJ8fw8fGIPP6dx+O5nZ97vD/Pru3TCntybODOybxzKp+cpghB8GdEXAH3i3W09xBsto1iN0q/UewWtIBRpKN1pkRCpDb6OGItIiL1SD2IhmNDOmbrillF2gWpC7pesI9KlxaGiPA7DLJS3UKJpiRCV4Jz4UXRohMJ9KKB+klJh0knUoRK9Cmdzq6dxkFYxoYV5CZEUkKCSP11BVQoQ87Co7uIW4k1WoQuzk5hl4UbKx++8O6V9174uTWum7DtfRaQuIazZzrauaVkhSZEJ0Ifenf5d+QI09EY60GI1OpE3SRTM3ZCwhRNJ9FVofWZ/oM8ZqZJpApeEu4SidyYWUTh6QR2evCmzKZT557vyW2YE1IygovpAI41eprDMV8f1oiMf2LCOpbZDbtfe4luHSlujuOf5WXO6+0Lm/D073QU4gvG8fy4gDx+XEFB6LNISXKTgB7z04Iq4Z73u1SgxVwSxSWoMJ4/yBKdYSbalTy2s0N7uhZLqHJ0XjDLzTRf9dPYq+S5WmfbOh8fN75//4n1xr5Uopf7lXa7RTZIRkp43rnjFmSK9/x7OEG2t4n8nO3y+T4/ttyEBExFQA210ct3pFiP32Mv83RMD/3H4QjnOM91lrYuzVOXRD4lAtDaG/QrW/uglhs7307XK+AZCPpZ1SELhOY8Odv9r+fZPYJ4rIXzew4wY6THhUNnj8+fP33P4/wIy/Bnj3TG7FTcZaEJfFxIFGY8y1zNSuL5Ul6/H/SErx6PQMZYbV9nAQsH2nj3yvE7dSyncP6JixivKZPw4nJc06mbiaOn+3G8bqfilwiLgwt9WhUAVC3LhKBLLoqgDgRkvL6sLOsLL6+vXN7eqJeXkHzI6qu4/hB0Fo/NqSwL68uFXpTiRr3UkI/JTgiTF3VCm0rmf4wTT4KoepRaqKIsJUQTX18v/PLLL6yvb1DWiEzdUC1RsTkmqXX22w1P0u+M9CEg/8uK1CX7NwYy2Hejt+SjjDY5ko3Da80G6A8R+5MJ8jjxnzlax2R5Ponu3//3Cjo+oYDCCQ5/+gmYacjz+eT9MJ/PPUMhHs/okwE9XfezY7hyBowenEQ5Im0lUlbWKX1HbKf0hrQbalG4kUV1semqYOIUzdSh9QgOtKJKIIBGiMJWRW2NAqe24KUgywvl8kqvP9HecdnRmeLzCCjINVOSK1RjjniNyltJ9EwH9aEqoSM4VPFLInyG1oI1n0VPkrIQA9HU5A/WuoYD6MqOMaoyNVEtN6U5bM3ZLbp+3Bw2Kh+mvHflpwt/dOfHrXO7FraPnba1JNmU4OaWFHsvC1aikAatCNHyLRxaTVTwND/kfu7d6YzBtEBhzLJQJ0GEcFIEOanJ+0D9qiCLRncVkUQDFfY0/habkEfPpNwPZXgT3E/wkyE8/+cR9Ms3P5vpx0aW7ET3OU/DUbYoqpui0HFUzwrFu6ONdnXPHseivP97tItLJySud1j43Fiw+blBBxs8oOGMFInCkeBO7cHt9NHPeYW+RzDgcf9da2hBlg3KJSgS4kx+5Oix6mPjGvp7ShnItjutJUm/hCPaPVq6dT8FziKhc7k3fv58548/FmxbuS1CkZBG6X3HVVnKYbNiuEZWBpalcLms2Ss4BOEj0ArlCscj+5TnHE5NNjbwsZcMhyU+N7MnHrYgd64RsmJYUkT6vGbIjEc6h6FTu1K0Bkc+HUCXMY8Ix7vUyDZ5p9KhXVnaT9bLPzHfcV0JZOg0PdyJpTICzUTic1oNB9Sn4ypzXM62+ozOTdd+zKkYpdxXo5Bz/l8eAqE5nf9sLyLtR6ZjOfaNwQIOrcjsoJsNIabrKJbcvPE9zpfr6vx1f+H8PTv3UUU8gs9I8z9cm5zm8mH4IlicxXsjiCycE/g5WzjbpXvnTcNntNzf5vMQ/N78r0yc8em1VF0CWRhVdaLZLsYdL8K3b98opbKsK1qieTFOFHwQrZfEg/cnWDS3XhR/feFyic4edYmFp0tF1+jVq3WlLDUCBgrQ4mQFRgsj13D46nphWQu1lkhFv7xQ1zX4EXUheknGOdEJlfbW8d7p+45tIUcjFgtRVVleLqyXC1YiLR0ag0KzqBKLaFFTX6ceVWIaXTGxsVieR+cj8vvUCo17J+mvnLpHp+kxJfvse8/fL6dU7LMI968ef/WZT9d1inwfneLH6420XUo2ZFVSbKjntEMaXEDMQ/rFG9obpW/QrojuiPSojkon8Jwyd++Bfli0JtRybMidTlGfKVwvFdeC5mZRlgultegmQqAX4ntWtwZfVZPXR6J+WgtWCiyBoElZDucvhZPHNZ7H5dm9FpEjQCuFslS0VqLLgqE2NhmiotqFrQu7OzeU3ZVdhN0rNy/cTHm3ynsrvN+EfTfazfAW61/1gmZLRZcVYQUWCitOdGMQLbH2Sj3O10NeB05cND+EskdLzokaArhg3omq1XgtkNnTvCEKPaQKsoJWxbLjhqiHo2ICux3SPApJYGaiemfNjLNTNblEuXvO+crxnrvHQAvy99B6sCi4sExLe84vJJzdQCEFNHrzam469lfL8fH7Ey38/D57eP/nTe28qY8NK1CMQJhcSjiTNtr9eaSC3UAb9Et0BNE9qsm1gexDUxp1S0Si351290AGTTLt1Y1mDr5HRwOiJdhQkgjbFeVGLsHrum0bt9vOqiR9QlmWQs0iCMVONi+oS+HwHcUdh/7cQCBbOkHR1WMEXgeaeI4U8u7nFJuz2DpioU8bwc4Y92P8R6Yj6CKREShLPWkVllNAZUH5UGLeF52FHeo7iznebpT+k9Vu7N4zDTvcJjmlP89B9/2FHHPh/vqe7VP3VJ4TCnay8wNN/LP9Ynz+EzWII1h88qF5T+LvXHN3HMCUyxpyLvOo99c1ng9zcAqk/j88fPIelSk+fbYPd+7z+fGF03nqA3733KfHeYzPNRUdOGuDngNA//R8fX17mz1mLTfvWnPhaDTG1ty0TGUKjUodKSthVO/MTepyicWXnI9SgjNHUerlBa1rOlXJxUjh5pjnHpWMy0LRhZeXSr1UlvWA8GtZ4jMe5fgSTGJC2X4PQ7KFcbF9A2vBE8mK3eWy8vrtjeXlla6V3Qquo0Izc+XllctL4ZdffrlrmH30cB86d1+jd88e50X1V47V+X0jpfD4+uAbjefGT3eLCPOL85gO2kyHfOYGigTs/Gdp5z+L59wPDsn4vzyMzWNa+Gxk5ns8DG/xFGhtDW03pF3BrhTdQD3kFLL2wyUlg2zPwCb1wWa1Y+qlSRDYNYs4eimR/i0LZXllWV+QtuOtZRvChmXREHKkakRy7aYe4/REZ9eYSPGIhGZeVNfJlwb3PD4DzRibhZbgfHRTVIw9nZzo6CWjnhnXSicLQqzi8krzlc0Xtl5pXdg3sD1zTZa8LvL9vYQz4AWTgvQsEKnJBeuk+kvMk8nfHtcxEKF8Lq7rlOYYc1qG4xeR8lCUCedIQlx5dbgosng66nG/yg36boH67unACeFsU/C9PdjgAZMc6Fgs6vH8aUb7EwQhe5dOA6+n+eo+uVsx0S01SYlJohYoq41ODSfDLoesxd3c/7TmE0GCE78vT3siJcdm+mnbkYc/pnMgiCx5fQqapDndc2w6yC2e9wtIQ4rhNRyfcBx3xBtxkZ/TXyMDMxCx7krzNl/rfqBw4caMlH0W6Xmgc8uqXC6Vy7LS93Tietr9vp8uOp3s5IudU7nb3ie9x7xHx6m0UcNhLCOAAEx7xBDne+NGyXlaJGyOavQQxwp9dkiJAESXSr2skUlaK+Wyzlaog4Ooonc1UbYUrDvSnQIsfsXsSt1/sPoH77aFwzfnwrG+3PspSDucvfF37N8hQ0IqdDzOu2P+PQ/kRxEF9DvbPeRzzFraML3fL0/cwrHMz95oUoFDMJ/c/+5ymMbB4Mtj+PF7fM/088Z9/F/DP75+jJZyeS7xXDh8j9qDf/aYpzNs07jGU4zK+TtO6gVH95KTw//F8d1OKeTTo77+8m3yjkbpO2OzrMMI1FPIE7DrYHuUIQFRa8pEWDh+3VLE2Q4nQBSta/KyyhTHHRtcOJ81L9opNRCJsmgougtReaiBWrqEA1izAmm03PHWabct+j5ue6KBls5o4eXlhbfXX6i1YmVFu1CXC1Jj86664KysF7i8vrD3PlvLmYXIqxNk1ch+fO1kPfv/303ljt/DARzH8Scb01fp5mfn8He/f2zsf+c8n3E6zq8/kolj45csKJC5qcUjIXL3Wf06e0BbR3pUItJuiG8ge6J/6eBJNry2HaygKDWJuWKdKAwI8VJJ2QuR4KAFh69Q1ktUGq8XbLvhZcf6hltUAnqu0uFky3lch9NH8P6GqDklU2uZIglx8iMtM9YBHKmYQKNlbpDSnO47hrN35+awt4bvW1YrBsq3eXT12FF2CwRwc2WzwtbhYxOuN2e7Qd89WoRRcFuwnh09KLBreNRUKAVvqU2WSFtYjiQrj0rlEbEL+OiEwf2cnvOgjo0neUqcpEuUmBTVkEVhcbhE8ClLkN5FQN1pAzKaKUCliIbjOufoSGkZZA9ztSSoGzG/RgRukn/LNMbTQXzcbIfBz/RgQtA5vwlJj+LRPUMkuJaeH7P7qsgvTMmn12cKMv74+kPPjjGvJX7JgPBSRxCpef4eSJ8L2A56AW+otCgYsY7oC1IMvAXHlp3Rz/qgPnrIiHHchxjCwY8b7xnXUhh1nCGyLOzW514Sba9WXl5W+hYagtYkKoCxie71PrpQtWn7x1j3nus/1SFmG73T2Ib9O9blsyA45Gw67gVJoeM2ZD92mYG4pMO1riv1EtkwWZKPmOR+UshfFUSjqloNBk9GgKUI3XdKe0f3d0S3kCYRyzKfGFsVv7uWx3n1FRDxZ+jdM1BjdGL5hHR92u9k/ib/lXMA88V3juPpECV3D8fvbm+LKz9Qt/vH2b4wksv29yhVf/p4htZxzO9P7318yJFuv/+8nV6H8zUdb81iLs+WuMMhzeIyuTve12NctRaU6JcbSJeGw+MjqCwZ4cTNGhu3ONCNoilpuUQUU/Q1W+0MLl6ksCLqC4TQxuY+TjB9yKIlo6jQU6vLKcpOwxUIR2pCSZaea3LVejiA0ozeNtq207Y9MunJ2VqWhdfXVy6vLxN69lKol0JNblMtjnij1NjYJI2UTaPlsVhLVEtHKbgxhLiOKT4mXvzEBiRMtfNM3f3Z45OD9em1zwc4T6izA36eEOfjffX347H+kr/x5D2PE/z8+kyzjNfycmKTDqh+RnBD1Ls3rDdk27G247YjtCgsUmYFnXsL/hIFNMvjLT6LjHsyfIyBhgYiSimoVLQUWC54XaLtWmpVmllyfPLekFxVHtzydAQ9529sKEeXgvCXxybjk/dzfx9C02pslrvteBe6w96Na4/flqk0o7M77GbsApsZN1duOJs5t+58tMZ1Uz6uTtvlaA+mC0LFXBl6f/gSP1SwLGKhHtdHcL4s12E480OmJcdB0odQ59CelINHA+ls2eE15JiMVm8uFpXVVcIRXCQ0IpvR1YgSbQntx9Mc07VMgr6RYvXpOBURxCpiqQ6AHBWsRmQ3kNQNPO6LyZiXEeiqFmYt70hP13BC53m4pI/lKZAffCUBxGQ6+WSng8cN46xLeJzLXByn1M6wQfcb02FHDl6RhHYMB6IpGZgPCKom4ueIvuBsUZ2vl7TvHdEeKCE1A50MGs+Ixjlt6CF0HHuJHvM9neVxIZ4oqaT9MDO21mIvSu28UgRdFmAnBHkVP8mODMFnrXwKrCz70D7auukQTV3H59zn8SjidIm+4fFEdKwa98b2uNZhB7UUyroEj7eWkPq4O2QgSFXDxuwaex6m2V0D1HakXZF2xZdR9MG0QP2LPWE4XMOuuAf1xYn9MW7bsdfe+SV+AFNjzIocHPHBixzX7bOKeH58Hnc8MR3ALPgbf3+1r43vCVvuR+/oTw/9NKbT3g+HKoWin5VpPIzccZRPe6Kjsyp6OLnHBZ+d5udb5wh6T3UL6AnVfHC6sxPVqDqO4Cr3Iuf4Lce++ekY41B5DTW4c7G5ydiBEZBsXBy2Ilt12cPAxoIaXzIWjojQiLTOaJ3T049zKTMqNI6c9ITcAVQoUik1ZQPEQErcwqHnlo9SCiVLx3vfgtRryfHYG973MEweQEatwSnUutKInpLI4Gco1aLrx4hgoxNsfKcKWKbKdaAdz+7rwyB/jcr9Nf/gK07FV5Hbs0htHOOvnLqnzprw9L2fo5bnCOCzc3k8/0BJRn5lpBSO9+rgUtiBAIpdoX3g3DBabhxLGofgN3nraLEo2bcewrDW0B7p2dBK2sG2eA+k4Y9WTEWi6hwpGFGW74kcoHENU5T04f5EfAYj8p2FH1o4y4Ko1oziSkT8WTUa3WgcLQf3dIh9moWBjfaLEudl49xLaP5JxXVht0rzhZ2V3V+4+UKzlbY7rRn0SPFGuvqC6Bqkcl0C8ZEVKIgHKd7HDUu9zrPDNtOHQ/PPfQZvQW7P+aGJSAiMrhPH7hKjN+dXKLUzOCLaBa/ZRSHtzuz1O5wmGQjrIXEUbrYlXyqdQBFUWxxeDdyjujnvoEugu37nlMd52fg3hyJzshx8hXB0Bqqlnj7uIK0L0ONeawmHZ66h4dy5P8i4EGMxnaWDb+aj0vPwCZnyOOpx3pmy8nT8whe0Ew+wZAo7+H/iQfkRd1xCUscJfqDrHnxWLUhZMY3iIfOF4vvp3DyRCckxZ0qSjMKUcZvv1k/a9KK5RXp2ssNPG6RNRYkYu6H1enIoYHIBgTu5JUWmA/ClPeNwEu8ye3l9fd6bgUAN23Z/PSaxb8ygUIJ3b+gdQd+E4NjagmukT5UUhpdDtkj7ldLeqe0DtxuUtwhEJa7MvWdw4SnUfgSbMDoOZWX9KeA8By2P+8Wnfez02vlz8Q3jtaMK/lPmKjThePYQz2B+BAeElI4PX2MGjKfPSMl444F/+ezhsUc8nvent53G5vzcgWb6KTg7SbP5fWHl58fJTp7mzfH+J/SyU1AoMo3l9CLm79N3/pnzB9kJJIxlbCrx4qHdU0Q+XYWkGEake0q6jAvdQcqCO5S6zgHpGSVE543cuNJBVA2pmVIKe2/zG2Iji3RbWUpq2UhWfId4Z/cQwQ39QON6veJm7Lcr7+8/UItoyq1N0ufrtzcub/9AX1659ZY8RM1zNHQJXTez6JCC1khTOtgeiOCihT2FRSNiBq0lzrUUzDzST8PQJMdjOLjnBVXqQt9sjv0wZmY9RUvBLPSkei4DklN5wO9MhOjOuJlPGRSzGLOxIc7PJofJhUxVhKCl5MZlWRAzzvssHBoOTXLd3E+8jjBuoz0Sw0HygxPYe/TcNW+UIrgrRVf2bWMpCtYiYGAH6QgeaRHpiNwo/hPxH0jZcO10j/tS9IJ7oWVgE6dnODvdnDrSdj07HPR3ijt7uyHZ1NvLSr28gXVMb5iGE+gjXWfDmehzXICJ1AnR4aCUygZ3nKJSSoh8lkprewZMC8Wdvje62ewtqprOgYc+Z2SrJXTGusU1BqZIA0bTiyah+/dzE96tcOWF7/2Ff+2FP3bhx75zuxq+AR/OIP1LueCj4pclHMPh0xUPBE/SyRlo3YD3ACbH50SWOnbYY94POAE/0rwnEeVhlMUi7Y1nT0yRSAikWNtE08LbyXsQc19Oc/ZckViKnveMaJNUj34E8x5r/H2IK8vh8J4f3pE6UqiOyxKOFw2qImtUdlpUmkVh0OZws7z35W6zuI/Yz+hjn9d39/WPBv6MVoqjNbUaLe+BE2uzW2QvSjh5o6eplHTyzcOxSAkgKQXWFWkNesdthWVHqPhekH7BPcJlumOmYLfkyDaG0x02RMCU5h6Oq8Q4jkdJd101mhTs+5Uizt6N27azbYW3y0s4Q8kLb3ULlMwLlny0dV2Cw75E8aBIpGS199C/s9C8xY5iJZLqM9LGQHal2mn7jvUoGhlz1210Zgh5ErMsaGmeHSpShqzGvjIKmkqtwaNl1A8T3VAcpKywVNhuVHVUO62EXdi00oHadi7tnTd758NvfHBh0xcasZepZYapQ6HiGmtJkWjpagvWtuymAcM1tNP8FiRFho+1O9rDzhl6NyF9svJGwDukrXx037Gjz3K0AEwdvREDdg9Om2ZdQc5l0xqyQdXY9p3ebojv4G3OnRmIu6aMGBkoWsqiPGbRPvs2Xz3ODv0ZxEk3+x44gRmmDC7k/feOIMVPQfX9q4cNDef58fjzA8OBffj9LKCJx/jeeL32dMSOk7g/4S/z5K5h2wfX4HQBHRIa/Xpwn0UV4/QilvW4kRyaRufrjjfHUE+NN0hSK9NxKhqTGODl9ZVvv/6T+nqZJPajDHuQt0Nt2wHV0aHxcMzGOctwLh+d4xMS94imPWsX8+y95797PwSxHyuKxzmdf5/TGu4+m3I/nuMjIniX/jid8+N7vzrG4+N8jn/2kMHtYLRcEqzITNu7hxOKN3y/0dsthZ9/YvZOZ2M3p/gSkVjAs4gIRcmNred8DKK6S0TrRZTeNiJ15dlRIzQEm1uo8UM6x8nRoeDsUVA0Lt39ARnPtADpSDOc9+SGlay6zM3DyUg9hXmnmKqmUEBGz24Wws7d6fvgT2lyUrP4QwrNFzavbF5o+krjjd1fuQlcm3Hdnb0NRzadPQknV2QhUL90ekWPNPbQ5GP8/ipC/RxVj7TgmffjIzXjMIpFMvmPjNpG90yLRtDpUgIlJZ6XDmoe6douk1enGcTuviOHRUkUROc5PPa65jynH0P4Rx5P2owAOAKtC0zgNBOqTJ6jLYWyC40huZPOw0RTU9/sbCOIez+EtOdx87+jnWXQFjWd5lH4kqMoQmaNGM2xXNOJGTpMkg7sOLgk19o99AFlyZ+SOpEVt4qXClaxdCqwl6CdiOU6s9S5zO9DjtoTKdlLmfvrknHuJFqudIve8Le2s/XKvu9sW2VZZI5PFaWXjvajaG4ZwVekefCeIuPnfcdzzp1sJznu+75HYN36nTbt/LwwW0O6O3sne9lH69JmLVLZRGZpWRZKrVHNf/o+84b6ksFRoPJORXyPVOtwYqRE+rpv6PZBfb0itmHeMIk62Ai8eziU6ARcPFFtMxi8qwM1HfPj6z3/PkX7zKnh0/Pnyu4I4O73wXlfMnCUwcBItPqsmxofCSQwsjqNv37Yw+//vx/+8Pvh1Wf76eiu8+Ve+tnu+pf36f71Ot/wxFE4f/jxtU+Q/d/wpAdsfHecMTm/OMlP5/HgoLqfhJszxeACUpSemUFHWC8v/OOf/8a3X34N8V9XXG0a2MfvP5N+79KVJ8NxD51/duD+LAV87hxyjpTGdz8e+3w+57Y9XzmRj49nDt7j+89cwcfvfQaFPzqAj87o43uevT+CsINzOmD/nmmyotl5YghB+w6+gW8RAZoFh8pjI3V3vKcDVWpoBxIcMfesXejZVUOVUc40zkWGpEA6XJIFROGQ5jg5qaN1PyZ3Y3y6fiQc3Ng8Ey0g2nBpKZnWy0IUASkVkaxyO1WZjlZxvRutO7uFW9lV6RKOQBelUWmy0MoLTV/ZeOFqKx9m3My49kazaGM0HL8gSi2zyMqzmlk0Bawle8sOT+IvAoDHuXd3z89j5rkXTWX1PjfX4wAGuZl1sXDGex7HDDaDm0OPSugY71Ql0BS6n3N/bARxHfbAAlKPdnpjw7ynQDwavXDk071gdDmwMVdcwYSSVBhLI97P9q7ooXvqmSaHOdlUD8qMzPM41le3cJQ1q43DPp4FZT2vfwRzNed2h1uHVhLQTUeRkv6949RAdbWmU1IRXRIxXkF33BcoAz3ugaxnxx2kTCQmbyQjXz6CmscglifXqqrRdeHWstXbyr7v7Hv9f9h71y3XbSZZMDIBUmX76zMPMO//gKe7vUsigMz5EQkQpChV7W27u2fOcC2VVBIJAiAukbdI5uMtG3PF10prSW3wJNRwmu/R6OEnzlcwQ0yRwRJR+7OwPqKHA8gAfZ3C0My4G7V+xpR1pZQBAE0M5o4FgnVdcftYkJaeiBuRcQAAIABJREFUQjGHIOasTxdOwtQpbkFA71O6bUE2RTVDLQ/OF9sYzCIMcBu9TZS971Uy9ak5++7kowmJce/T+jU/wRdr/vk474+jj7sgExlwJDSKPW3ie3XBSfEwcdR+Zx36leM7SoxvlvSy/Pl4rbl7jcXe3nVcb0/Xuzvydxt4RpS92DlK9KqCV9/tpqCv7/eubn1x6CmzZtCRUkKLxXb9uOFf//pf+ON//RuWZcHdKtx3jr6rQd4lnZ/d4K7qOGvDzqh8/v5qcp3B5hWwPAPB8/ur764A7BVQ7MdVQMm79vby3i0SKvTDoYlLwqk8sf89gLEDyagTUKsQK4A/YLZhzYokCUkyFRcG8uEJaWMS07mEQsQBU3iieccreQPh4TBeDa0VWCtI5qG1sp11nr0w6i/mIzAIQLg0ZEiQJjMndkZKC0wzwZ9map0ius+FANRMhwKevkLUnqQAqS6IzUoJZAMMFq9wT2gCVMnUAOYFVf5ATTds8gc+7QM/JOETwEMaTCL3a1dvKnP9Sgd6wuwo7kqNZwexOoH6t6Pg+4e37i/YO7W/992K/YRaWN/uS1j7wxYCwNKAIoAVdMsBEBZoCRVZHwMiY4NjmTLumWbcieN8lK6xHEek2ULXQskA7ILEmxduqsgKjdR8UsFk9JGdxOf2d9LqDvDO3IVRz+Y+UYxIBOEEbcpcRWGZ9JWLtQKANV6nnwrJMtx0PLJQdBDmAGAGDQ2gywLoR0QeroDcAC0cr6nCUwFsQZMMkcKmhJuATLgUHpRQeNbicP3dPydVWANKqwHICMYHrYtFft3WgA7UnGOrlMLbRVCitd1Vxo3+vP0Zm9kQIufMRf25CElrdwEvwF8H9LuA1gZw1IXuMDmTtuZjWYFlIRWUKFTITOBWIY3aLg+/CGsllO6R4lIS6WaMAFZjPVSrYaeykQRGAsyrpghgtDBVx1oVKmSN9WQf510YmZ7F+dngeV9/tVeefxfgQIbd2h7k1sEqPEDoMHbunzvneDft/lcc3L+ObfqnAOd36zPX5TvnvQLtlwDw1YM8FBLve5Qmz9E+4adr3g2iviCNgdLPiQct4QSPviFPdeSLG+Us6YgIoAmaMtKH4l+//4F/+7f/C+vtNxiUUVUioZq/bu/5Pldt4OvlpU/XnzVsZ+B1dVzlF57zK17V6fz5fM78+RVAnc+9AqKz1H7W6rw69+ozOoM8LABImNYh1JoYgjbDIWZA2+DtE61+QuwOlTTCLQCExI+eVQlcPtrY2Lj7Utps3T9mmHUqpJbISduQ3OjzY5WuBZP5h2H3dDnoi9eh3+OV8gpJ5NLUtMDTCoDgK4XmxWBo4lQYKf1wekCWSfjymKM5fZiqcdMxp4m4maCqYkNCxYKqv8PSv1DTH6j6b/h8ZPwpjk8R1ITItMY2cuauUFkByeHDpgThSEENxRzAQ1PAkRn/v4+jewX894Mm4E5b0SlA+pFEUK1QA1UNyDJoVLgNKK/x0Ao2hJYp5lqLNh40UTOY6sCQz2sAxr0GR/B1aq9khyXbTbSJ5ppOWOuSaMZvBCFeBR7Omhpt94FPn+eeDUqIK6HOqMWewW2va2hzEHWxEUg0tSOBnJcNaEkBm9omaQSJuCxTcMiN7jZyoxnZ7oB8AMkhVmG5QNqGzsN4qJrRLUOAMWcb+jqEMP+d+8DHfCLNV0O1xlCeCFLpWQnFPHI+g+4cBpRHodm32qHcse8EZU3XznaWhicriyRIInG5e/iKdtcghDyhwuHcQXenKYqkAnmhv2LKCypkaL577JCAQmtvB01YMcInjbwYrQVVBMUrsldkq0hqMKVfmaoGeAwrh0iY/1m+TWPs0C/jefRxdGG1mY5OHechiOwK7KPCYheSO4Du+0SQic4BNBDuA+pIYG7cPkZGBsquzf3vw2HfPP7ZCn6tFbSnZ9avE5lMwFcaoStN3jhOksD+9TOgeQJ8Q7r360GHaZJ2HrjpuiPQ4LkHTYwEIfVvH7ilBX98/IGP3/5garesSOAEqaUMH7krzdtQ+f8k2j+DqnOb5nOegOv0Wwd7l/1yAdpn0HV+BvN58+craaaXs2tXj0BxlpjP4O+qv+byznUzwVi0O6my96A610Gcq82xmEGtQNsDYg8s3f/UHNYarDaoNvoABv+ctcZApoh0hzH6szUf0bT0wWphcuEmqkZyWBnpjdqxrf0VAUjeuKmL94WMwATKRO8mwQEoGhsHIEuGFTrIK0BSXE8MdrE2gKs5UJ2ZaixokMw7WEkwIeGz4YaCD2xywz3/hk1/xz39js+q+AHDQ4AqEplsGmB0vpa00vEcTDivEv6UkbbOgIOW7FePq3k0wPuOgvh9AKoeIe7dX60JaTaE56cIGTAkNFT0rAldsBMsGNQiCJ6/ydN45/2L98PvGNdGA0LSxXj3VgFVtO7HlxDtaEALRW+nQDBn5O+jARu6l2NoPE59KwQGiilyVqd3gJQnEeA2khDE+ewfR6jLAow29MxAgSoiwlwgUuEavpK+59R1qaGR1z1YSD8I/rwSEMIgyWNMbcEHmyGN7+osXxEC7BPQDQF+2izntZA+hTStP7YN26Oi/k7Xn8+7w62itO4KBCB8t2trWBMDSRhEGIKbgqnX0hQ456+F5vP47YDUlSZbNd1xt2FEHLtT8EgpYc0ZCeSuzCmBgYcGkzasADK0vWBihlYJhrJCJRQhPWmCCVYFslUsqEioDCRzh4WmV0PJ0fnmSCnVdeN9f3u9t4gIWt33wLNWdF7Tr/bvfs5hX7O+5xxTzo2gLUQWC2FmIQ3fcEalU6jxbpKvlXPnJ/fnXzmu9vL/ivuOe35xvysl1VzGK5w2HAauNvIrwLV/F8ArQFJCl5TwVM6hrOnzABaIgRvXHPzv3A9SxRPwkZ6QOhBtzmHdSlg0YV0WLOsKyZnqdYkkTD63bX9xYFIj5d7V1V2aHlNnfLc70fZdwYYWq5tctGtcENknRp8c+3COsJ3BWacBmZns5z69ArDvPs9lzL6Hr855d3SuLnMfTs39O4/fh6Y1/u+gm68jk3xvS3NDdmH2iQZorUi1QuoG1AeyVCwJI79oN7tIyvSpEsDbBrcGUebSBWz4i1rYylqYhsQrFI7kEcFpDCyiUa0vVGGMcI/UUY3tCzApsZlIgEM+nb7hSoA1JVmr9qCSTBCpHrl3QQ2LWfDTFXgLvyBvMAU8Kc3czVCRYLrC5YYq9Pm7y+/4YR/4U274T1vwpwnucBQwP7C3HVgjZSAvpH8JM58h8TO6/5+Meft3L3nzWPbhWCz7nCL67CcDrZvuw7zVAc5cP3f0lD19xkaxfQEa75ozo0bBnJ7DuWvc81jfCftxHWhh1+x7qWP/4FwPvOkOAF1pst5sOv+iX2IttchtanHThvgeXW0kI3JCEvsgp10obhGMR4Ah0EyqIfGEvli3A/QiCOTaInDN4aO6gDmHG4UlXSNfeqEQIQ6gQvEB+AbFg+ZNqVDbACfhieKYnagzLPT7jdU9TuGaaBTqLKGUhkfZUKyhNPp3LiljueWxb6SUoksMH7ffkbIgKaOzxckxKwH0WythWThqV0V0WgNjbET0sqgAmb54EuuJiwwS3uS79hDeIpFBii2kIYEmRQs/YMS608Xjvv4pwgKhBIxwQJz+e8l5TfaCZBuSBx8q6JPKvgWs2RgXvds15gmzSE1jzv1JwNNErj+rvq/tb5QGkVl57E1PlCQDKYePdTTawhmYHhQeWkCEaTvWHy6+1JA24xo9lz0dQ8GAf+6Y+/T56D/8usB8dT/gWpB+Pq5Jps9HfvvrdFwBDwC7huj0/VzpWdtzUc2QDI4V3sHA5KR7Ll93cyjCp08kxyIAfKxBWKp5AANzQ7GGHNk9xK4787uatJd161Xs9bvowysV/Pn/WRM4a+J62bOpYv5t1OuiPa/uOYPOKwB4Pvd83ivQ+LKsKQPBblrrfm5h/q0VUipQC+z+iXT/AZRPuG1IyaCJROXi9P1prcCCCkJBMwLWhoSVELxZRI0TmBOceqSMA8RrbFY1Nt5IOK6xGfWxbAazhp4dxszIGXcAf6ElNUCSHBhEJDKEaPIYhwj/R8SGFH6KkqCaYVKppWnRP4lRgc0SLN1Q5TdU+Z1aP/nAD1/xpy349wb8WRUPMxSnDxqshuZLwv9v5QskaVdJYQIGegTw83j9GxY2l6CHwAh+eLYgSPDQIYAd1WpWjfmVoy9VnXt4T8weUa0sh+CfNk9ARIOTVNCCesojWjYa/US3MqrsvgPLAIvqGT1oJJkGNYQFcV0AqIi0TZ09wRDauWez2dC2RvsPHwMICgIkWg1tFACNwDYRUuQAkRmn/26M6E3hjN/6+jebwTvg8TCPUi3vQQejntE8AWkBE68zeMjxAckV8BUwpotTqRAsSD3domGnfSQBLeHmC+0G13FG7iZNUDQUq6iVxN2bNfzxr3/Dx22BODk+U1qQcw8Ga0MpkPt4BtDZBdzJEiG1YGib5bVg3S1SAKgtdY8HsfPjuoVCwjw0s4olL+P+FBBjLDeLcDBq5jqZNEcS1xe3xvmOxnnQQJ/mZkgoyLYh+4YUvoBJKgqJkEa9VTO1gEbtqyr9DK8A4HmtHty8/fd5Hsxjtu/j2L+fNYpPlqf4TPxA8n5BgP1JgOrAb9QrnlEak/DZxMnn93eLqv9zjl/RPs7XzOt47l+04Ilrjfx2PXx7ph45go3nTeEVwGH6tGkwYB8g9IEJx+Tg0ev34mccy9PYNHSnetgauYrWdQWA8H9gyqBWKpZ1RS1MyZOWFdqYz9RrC3B1rSKdO01VUUoZfTSfM5tKMbVtNp/2qN9SyujTlJi9grxlATZAqStFSDzcQwpjgvWcEx6POoDx3Pdn9f384Jl7Wccz7ecOotwJ+J0Tp/f29/v0/0VoYpipas590MfT2ZQNIDgT+Xld16hLYkaYaqhbw80EUiv88Ql//IBvP1B//InfbwRMrfWlLlJKicE0BSVGw3L7wP1+ByTDVbDkGx6PEtRRzCH6sS5IcLTHJxYRwApEDQa+r2vGIwuaOrPlFIVKhosjdQftKdMAWuPm0xrUG5pVJFnHgtUjMVNOkJwhWPD52KDqkDUxm43TpC2iaK2ACUJzuOcZtDaoOYCER8vYsOAuK/6UG+74wCcW/EcBPqH43CruD0PblH50mzGjIxI0rTBZQuPUeS0jcjZMwB6rsB2eX/98HRR0LRDt0v90Yrzvmx9Edj4y0TDddnWZBnDo4xOT/9W0KcX5Hdid1yoLuhXt6cG63xWOc+fsZ9uPzriPoNlQp+8StRhCk78VYqsm0GVfCwnQQrM9U9KMysW8laPgNjbD+IfnL7Rgt9DjifFZduAHukQgAcgCq2F4juCoVgze+iKLscH2LmR+dA0NaQbQoFgITGQB5IOUWDCIL0C+IeEDWQpSa8iLIJlAawa8QI3ArLWGBkNnYOzk0LvOZjctQqgdNuOvpRkkZdx+/wMf//oXfv/jN2TNaK0yalqCPsu4Nt1uN+TY0yhAtVDwkz4FKszMAa69O58pgFBMpPGMgts2XE6sNeRlIc9ei2xT7oA31NpwW3LsZySx91pRtgckZ6g4qjWmXQ23jJwzauW5S84wVXgtqK0yfZywHdIcggbZPqHbn0jrHQsKireRocjMmN88opE19Xj1XXl2UMqI8PnMe3hk3EhCP8ROrm7TmO1BHe4g8J32AFMZoJrPMj5H+bWyvj2QivsGRs52kUwNpBvWlLEI8O+lBjUYjmtJnydjrTh/9/PHVxq059+Pa8hX932lNBulnfb4r6+3y9+uwB8QQSDvKnmlCeuTcj7n4jGMc3v0YAd+/RpGN56drK8bdtZOje8jOqsDsRlYAsDIy6oEK4cAORPuJz8xOL4aEL2uV5/PPIBmkSz+4vwnDdt03zPQ+k4drqS7q3vN/7867919z0cHnbPwMIMlRaK2DzM/VI+qBFAbrDyg2x14/AC2O9AecAttGGoEizhSQ/SnAUGwWbeCZIKSHvQvWYW5fY2eY1kd6hvUDYKGJEBDAbzAUSCJqaQkUjehBT+ZJmrqLka+sHFQdF+VAgTfoELg4vBE7kJ6fiuW20qtoGZIKdwkS4XjDtEFTbupivQv9NwHzOlfuPmKh/yGu3zgLjdssuIhGZ8Pw1YFrQpQKiNlu7+igtGIEDgyHEqOt+6MKfty8rPL51kr/nK8nMb2VTlUi5KoOJx94ZFGgqbzmO9JgdyRS1R6ylQyryHvZvF83rtjgEDffT8BjE3Qe/CaA2jdpykx8nQCNnJRG06DkybDT+9xL86YHEA5op+6T2MQTdN/UieQ3BDOZKGh7CB7Kl7IE8fPkSlEE9wU0JU+a74AqATavpLLLq3UBEqBekNuJG2WJjCUXegMl5txOzma1Nw51jv48hiP5oxwzcsKvS1ItxvWZR1lAKCW0Cra54bWhV2lZoyMMA2mTM3m4pDawnfy2WojIrv/oqRduBUB3OC1MULZGlo1plKd1npVej3WWrE9HoOXUDS02yAglVaY/KAGwAEYCNIfdWEwWrHuy7pB6idS/YHU7tQAJoo9ogJ3ReMARbemDYtbj/CfyOzP430AXduJm/u5XTM45rk8z3lgF3jUQzHTsUDwAap2n9t9DPQimLYxkh/0ndumufuLoO7vPJ7XiJ+r0xW+usYPf62tr4Dmkw/g/OOVCnw+f/6d6Q9ntS/2V1zbSxq0lO5DpX6W0Hscn+EEYM6tCL4pFR1mGIHQtySydBg0mMD3RTphTwM0RN/5NXyBwAW+RxzGZ15Fgl8RDHJTO726P4SD5MLVqeUCAHM7klzPzRrSkBz67qxpm6WrK4B8Lu8M9t4B2ndljfufevD8Xfc38UnzmCZfR1X6RlqTsTgBtPSJGWx7AI8fsMd/QD7/Hb79B6Q+4K1ExCz7nyaNFtqgDBcGcKhR4s+J/oYGB2qBuCKpk1Kmgqni3MiNFeBvREquClkVqWTU0v25gJ7XFpNWAK0ATZAi77CLAuUB1zRc7jwl+k1Kpn+ixiazRKSwKHP7ama0YWsR/NEC09APy1Vg7UbeP1+xyQdf+oGHr2iu2AqzHsQljIo1kl6rZPr7aYIN4Lfz5u2BEPuz38fLrgF8J4R8R2AagG0aSJOx6Xmh7+PSfWh9yV/o8ZLwW4tqTpo0H6qzgQr5JnvZ1JzxffZ6HO30Tqc8RUb3+eQ49Fcgub0/MAnQY15fa1FZ5Nz5e3F7l+x1Gg5V3TwmGaMTgt5ELJ6Xh+BdWwBAP9SV9+vgmSbhToQumYEVYguABSKMZPe0wv0D6gWSChQVCY6kghQudDWAl8+BF3GrKzVCfza9ZhagsDldewgPFIgc0A4Ch2ZAbcbc8Y30LARyjJom9RR9/dBD8qMGLjJSmC4pNJTQ4xqrCVI2oDUUsylPfADPTgStMrKQuFWU+wMQwSpAui3DrUQsAF4hiXTPwOHOTEw9XWDZGlrzMOsqNN2B8gltDySvzBOsNxy4IMd4crQe6e1paP/kNGivgOAYEroPOZGgNZo0e6/3ntM+FZrzrKSZshgDSRTq/fn0wKUU65VDu7ndPCL83x/dNP/1mb96/CIw6wFvk+D4K1rKOabg8jYv1t+eSi5/deLzDXcpcZYKXi32fVKGoHwo4wwyr7R+rxpFc/A+KWczLE03exlz/shXatQzAO3fn9v1La3G6dxXQPrc7vP3X22g3xkwM5Cc/78q+5VG8FW7fuY499sAeuDzUfFh3lIHqhlQG7N+PO6Qxw/U+/+Gbv8JlQdz8qYwFTYAkwZRUqXHV2qwpEBbUQGIaKSBKsiSIUmQZCNhrFsovRJINF0h2iCZ/ZTWBN8yZM2QR4I10i1w34x7N8BrDUdm2ROtVxI1j4hiW5E0vBTFkVxQhfJ4cuY97Q7niHRJpQGP0oJwFiju2ExRTFBlRZEbitzQ0m94yILSFlQPrbf3TJoYQEEkMzpZJ9CnGSN3b2QAuQZ/z8/2MFYmrd7TGHo1ZsOtYywWc7kz6BSLE/o7A3F2rRWmxRX7tWfcOqozAaj5s8hTXZ/b2YAgTvZLPd5+j+6FSK1cf9811acL9ro+ZSq5ep+jlkN47QuuEPzBfbf39Q3Uu1BMDs59kXZEBloM8j41wBL9CNEDQnqGkBLtSDDN1ALaAtdbEEw3SGQGcerFw/oT2vSrZ9K1ZxH8wHWcvsHbVvHn5wPbtqHBUcOvm1yAex74WisFKQAqjmVZsGgae5KrwGvXlgXNSDznnrZxrM2+W5jo8kK3JpuADZKyf9xRW0MtBckMSwp+UA/TdClYlgVYMpYb3S868GutBsl1GQAwRwSxe2c7oCuKVIPmB7T8gJQH9KNGJDH9Xcc6HnKKmQ8/ZYOxby/G6vx+VDbs7ltjOJ72lbmcGR/A96jj3q8phf+rSACS/VnPvoSqfRz3ciPwsrUuOfwfdRz30r9WVh7g5/TDPADO2j6bJB7oBJyO+wUH2jwI4rxd8tjvO+rhNNN2Z3sNgd36QDxdS+44oEdbdhNi30lIp2Sjzn0CqITfSkQ5vnrhVL9z/3wXtc+T6OxPB+wRwOe+H/e9mFx7W99vzt8FbK8kuPm3K1A81+vcR3OE8/ydiESSevI4jufg3LC0VXgt8LpByp9A/RP2+Hd4+QFdOicfc0TTVFXipglew8ScuIhaekDbxnusd7Rq0LRCF8TmFCmrhOmsBA9AGpBDU5ZAU1MtQF1QMx37mYlo7xMzg7aKpg43hVXmA/Za0DVl4gCyAcqsxMWZKsr6ZiOJNHdGk01rNC9t24Ztq3hYJQCE4dMyHp5xV8Mmgi0pHpJQkPFwoLiGIKTs1xZgAALTDOmavwB9XTPlXTCTmEfCBbhzfgGYAheeBsHx/auxdwB4ANAjcft8mH/v8/r66NjneN+YOxLRwr5vSIff0cHnufy+SZ58AUf79ip5//+pXl/NPztd55cfr/uyg2JgMBWM9dj362PR9f5neC/MWsMWEaSRFbz3SweZ6mGajDknChGFI9M/UDJMMqpn0LiU6WbjCd6ChLkxp2+Lisw7z5gfU5tFNHg6MaKHSyn4fNzx43HHb/f7cNkzs5HDl/JjhbdCLwuJSNzIo65CtxGP1IvuiWuVtbAeBWNEB6LdXO0ayUQ4N3sGiz5/zntHF0pTt0o5iZ87yFyWBQguR3eHBWhtJdqBiDKetMQi9M2rtUAqIOUHpN6p/XObQNU0Sg7CPZ8fTem9w7/WJInsg31WBM2y1TxcdyuPHnICt9a4/8a+lkToa+oKszLqklJitC8wuIB7n/JZ/ZMxvv/QIcc6f7U2/IpW8P1hUS7vnWeA8Q4EncHJjPgPJsFZIkCX3IL6A2EqxfO5r453GjhgWvDfXO8eqcX8CK7mMl9p9mbAc5aGzv1w9f+Z+272o+gTai7zitz5quz587lO53ad6/3uOZ+/m4NbvgP+zmNi1soC+4LYv/NY8fcihRjADFYLUrsD7RNSaQa29ieQCswUWsFNCDQnmdA8UL37GQWXYUrIseiqrdyIlg1AgmudrP0VpqQBUmEOYUkAkkAXhXysSNXQHhuqCWAPLsxTwu+eTcDMkCJfpbfgJXSabqh9CJJnq3QIB4ClAtJgjYu0NR/moFrDNGSGR6u414Z7q3hIxiM1/NCGz9xwh+FTGz4L8NgctRhaZSotAkCaeh0ZFREJHBGeI+evRNRopxk5RMh+cczCyvmaJ21grAUdfw3ZzS+BFLpp08I/tGsKhBoETQmm5FYDYnzN86lXyy/WnPn/77a1H+o7nySe1yR3P6REI6lyR2EEu0dcK8991es4162XEzxyHjx3Hcf6fN0BVO6IlVqdOaIVrA+o4d5PT2DkEH3+mEKwBQhM8X8GkGCRj1o9obbIT8wkufAAfz39nZ7qdH4uPWMHzGKaKVp1lFLRmuPz88/IsXsba4qqIgVFVHGmhcyaOMRVoUkiCEzRYwl6fcy5lnjZ/d8AEpJT6ZAGADFEgF5/7qDiogOelASp0yi5hwwSVFRmSKIMXFQdQSTlQdPxtm0ET1mGCVglQyBQda6RrTAjTnkA9QGxCgRrAfNl0095148LfTjdY0j0cfHa0nQO8NNpjWe7+jO7thjNAJDPtwMQAurk0142jQEF04DaJJDNgva8T75TXPx/8fiVtu7XHK2BlybgdwBwPuQ0GIB98XN7NjPOEUcjl+JpMX4q7wx0Tg/bnRyCAqq4Zfp+gJAJdAKx5PruH3DVWVdA69xXb4FpXMNIVztE3/bfr655BSjPASRfHe8A36vvr36b23Ju23c1i1/WU/a+JpYj5x28wtsDqJ9Au8PKDzT7hDcw+lcVzRak1B3VSY1iViJSOyIuc0aRoISQWwCsBY6M4hVrVrjQ37p4Qdl+ICngViDCzDH0NRNIWviSSn9CZ05g9wZLArEMMYMafau8FXijB6m4kr5GV2IqSwGACtwAtwxrhfUzRki7O83doXGoraE2ZkR4tIa7F9xzwZ/ywH/WhB++4QcW/NgMj6IopcErgILQ+ggpXmQO9pied59jfDjYNYGAHNQz135rceI8WH5tYHg378hkmdyBITeMONd68iwErQarqQKuDSI4kENHVqFhapqHsesARmzLub39/B40MZtf7QjkRHjeRGZLZdHezwQVz+vfK3+4g63G+4Zqe108ONRwWlu7D+BhzrJ/4YCeUCtxfNRi+E/T2uKa41lEDmlwrnJMLYBkNEmorjBX8kXXBi/0x+2jSOKZdloU+m/3+/cHjX0MKgncq+0MFWvOWJJizQQZVfaofMsJf1plAIoItXAW2b8rXUGKBb+mGfk4Q/vUPIBPdF8FInjjKOCOV1JoI/BEmI+tcSy1COiSpMzk8zCk+x3ptkIeD+R1hfi8Du+sCSkl+gbnJcjR9/5JCNnTCuAG5jGfcpmfnn330+vPfj9nUlgIx5TIFKh3UFp8ve7LtH6cEy3Mz5V9qJFX3QhyxJccAAAgAElEQVRuHfscwVGB0o8zADwfvU1/x/40A6e/dMjr+j7f6+879jLt8F3vG2YCwXFAA89asbP2p4eaX5kFu4TR3JB6MvPJl8XPkiyuGz+AzwVNy7g3Ql69AGqOI2hMJz8dE8q1V4DrPInmAfxK43Z1nImWAUxm0b1ur0Dnq3p853j1PL8C++80fldg/avjDOLn8jT8+AY3lznUNTZpAG0D2gOofwLtB2B3gqPKXM/ujJwT7YShzMphlYuhuENaRXOHClAihZCtDeaJGTeWFP48Rl69+x2SSb2TJA0S7r5JDSm0MlsHdWSOTjmipoCRyLm3xefVGzH2xAYoadbgW4H1yL0AP64EnzRv8VXMUBtQW8LDgQ2CTxh+VMMPGD6l4rEpSkmw6kAEgVACC23NAIFBCBwk1SK7FpD4oEdvv37W/5j0HSCP2ET27xgKGoBaACGVc1B9Rz9zPPX6EUQA1BQD2mxsUufjPN6v1kFMVeLnblpjkTbbyGM9VD9aA1yFEdnBO9gzfxzA7bluT10UFwr2SGTf4WO/5xCIgWHiBzDocLhnysgRe7xnaAmRMCKLxYCUIUZNILkkN/RsIUBGkxUOClqM2GJ9JMzKrJMCw28NDJqa7iqCoMpilh5HCw0aTaid3gpdQCoFyJnE/+7Be0c9RzGDGbM/tVbxeNyxJPLwoe0sBT0mQvz4vDuIGnul9bFv0ES+QXFjhgoA7oJiDVoFNWUyDESk8OPHJ1LOaOJYfyeNjTWCreWW4fIROYYblmVBjvYAFGCg5FCUJFjUsWJD9Q2pNUDrYFXoQE8EfIbBk8lpEs890tZdjfHDXtDzVGPfw0gPhAFgz9ekifHBA+xrEHF3HODN0KzTwdBcjyk6vKdVTEIqcWZcslGXVwfbcIwy/ruPrzDAV2vjK1zTj9l97p9YZzNEGMmaFMUaRPf/OzB0UEWOoNuYAePwMAXV4wLmP7REh3YRQVoXtEppZqvkwZNwupVEwkxNwLYVrCljjmxpLsjhxOxQtMIJUVoM7iDT5ADfOeyqtViUHYsoHrUAiZt5Somh9OjcRtzYmzcYgg+xFHRHeDc60j7qhrTmsbjXHqE1SWu17mH77h7cVN3J2MinFIBWpUcr01y5bY/gPmyhMSKwABAmkIlbUIC05EhyjuBNzHg8yFXo4sO8iu6/gqACMGa36KH8I5H6NODcqEnxDkb6pvGkDaxDyzmr6Dvw7b/N5R80moZBTtqawzz4HZ08frI9kMon7P6/kcp/QvDAoh9oRq5E9wpm7IiNoG+RzdBqgziwmKDWO7IKamlYUnBbWkJOAvtzgyZBaQXLR4aUDVIT1pRIq7DRHyenBdULtm2jb5Ewmbk7yaU9KUwdWg05ObUqJlAkSErQnCFpgacMZIVHNGUTICf+plgATaTqM/oYWQAyUrYwu0MVR5UFFTcUWeDpd7j8jq0qfrSGrQijf6tAm0NNyP4ChGSeYSny/uYlNDkBttTHAiyiAZxeL3TfMsE8/cyxtGOiGFuDjTe+1u4fF5o34WbvxcjJmAlgyXLCjCrQStMYEhT05XLHsRyV2Bp2Td++mE+bXweR5+b34IhTkw44WUI7aI6EzAjUg0maa5pICiojg3XtywQ0DkJXr1e/hVxz+fd6WAeUkF6VKKeX0QLo941m8nkUgVjleuzMcCPRdh+puSyCqBogHwA2QG5002gVSL8BVmFpg1olMb8Xsvo4+0cBRgbH85cIjFE3wO9Qb0hCoiK4cK6I4PF4YNtW/PaxwG2DlYpW7vCS4Zn+iNCEe6kwozWGPOiR9lEzai3RG33vIIlzbQVWGYDhZsiZIAwDUAvBJCgIKpSce4X7h33c8Hg8GLSRuv+vQp3m8Hv7RN0Kfqu/oT4+cPv4HXm9IS0Ji95gKrBasC4rlgC57o4Giz1m19LdxPFo/4Gl/jt+/+3/RtOEH9YgKUNaRTKyN9IaxnU/q6JthiYZqhxTZswzbrGviQjpr8BsMUy9Fhp2Ue69KYU/PbMrDdqXJMix9lP5wmCOvocRd0r4UWaoAc0KtZpJQiBh8FS1BhGH+QpUpTWjcEySBmlSlgwNPWd36/4lpwWoyzlXySl6WcDbZS/m0Rfr3rj+hcXkqnyRbscYGmnBtUXuq7V3PA/daXv4zt/zCAw7afDOhZ81Wa/OPUvMrzq4H2cT55XkMaT3F9fP58/HXIaefu/XzdQj52vm887XnjVnZw3X+fuX91BG3L3ql3cD7Kq/X2lwn8o9XTs/v65if/U8rrSt8/2vNIyv/o9vB0DG2LDokK2oEHvQDxANiwaRa1XUVCGoNB2NenXewVjogUHV01QYZQsupIYlNBNBSVE2CgHbBslCgSGv7JNHRW2CupGkGcI4SVWFiUKduVR3Eu1OLLtANEGFFC9pXSDLClkW6HpjdLAuEPkdkleYrASMRu1BuT+gtwW5Gn6TDJRwcK+OZAsSfofgDxhWGFY0uwFYGURiTpoZl7BsOjptEjN9CIYWcAZdQLcFfbkA/qVDTgvzW2n6PN4YEcr1vQuIvZwo6wDGpnfH0Ghq39DwrO37dYn77Hf4OrMIQqtk05waWBXX68bh8kFJ9eo4aStPJ84mwXfHIGqO1HIjg48oIAtEHC6V2j9ZIHID0ga3Gyxt8PSB2jZkr8htgUjbKT0EQ+g3ECR107iqQC0CJ1zQL+gBH9u24fNPIVm8VdQHI4NzXiHLB5b1N0Azh5aGeT9RMIP7HlzQ+yEQcgJ5/voG2rWNJKTe/drqVplOTpbRn13DqqoUCjHto9HPXhuqOB5/dg3iAuQFmjLymtDSDagJWZQ83p1PVTHIy3kPIKtgwYbF7lwrI6jIQd9FU9JbVfgI/MhTO/lRgCES7QGJ5+DEoRQKhRAzbSnI17drl5+sTU9zq8G70kg1tPEJCYaskcIwLCRZWCtxC99HjAw2cnB2fRq1+Ce1f/8Tjr+qFcxXBZyByzmC83BOlygnUMET4uGHw3aLa8imJ0Ol+c7cyo30ucFn8HK4dhfaRz2Brgfby5jfXx0iuxP5PKj3ybf7RszXDMB6pnA4lSMiQUHwHGQy2uFHoHdlgj0Dsldq6fO13TRwBXpnjd4rIAlg8DhetbG/5kXkqSy/mqThz2KVEnMrjHgLTWlrFdUdVgwpyx4Q4NR6UqMZfoDuSB4alRyJ26txQREmO8+I8VEqbKvw+oBnRZ58B+ujwEsD7hu1rh7tDO2zIhMApgWSM8e3gKZloblfcmwiS4YuGfm2QlNCQ4LKApcElUTTtAoyInNMSki3FYs6WhOU5liqI7UVIv9CtRtaTSi+wLDAW2j2hL44lSgYnrqfVo/+TTTjHYSsyPrAh3U5js7PKp76N849jhHgJxawftr5NmMN6hqsvpnHeLPQhA+Ay80KL+57HqeX9RPBaPdAj5gCL8ai+FTfMdJ/Emie5835mtE9fvy/Xzuvy5jmu5yQ4VO5/qKvJMCnRgBR9xFMNAErFsAXuC+ArRBdSIJpCZ4y1DJBY88iIt1EHdQnUCQ1JDEsKkjGQCmSoze08PMtjw138eAbjPoKAybysvClK87ZPWAVXjO0Crz1nN/YqZomAb4TGKekI2ulO5CSoJyE6L7eaVia4OmwT2hOSJZIGm0kjVZz3GK/kMxMSIuE8NbXUQcEBtVIEek98GlmlWhAqxApEDAo5p3SZlbqnIX97uoyZ+aarx3WHmdaSUfn8nsW+Dlcri1IJEe3kQ2MSUViXEofnRTc+egi3afVwz32/fF5qP7K8S2rxn/D8bN1eqUI6sclAJw3/dkJ9AxE+Ft+ujbufPjuncZorugVEBSRwzp6Lu9KU9U/Xy5ob36f63I+/1zGGbSdz+kLyas2v7rnfM6rDalP7rc6kwug+ySZTd+/6otXZV0d78p/eb7RdCuDZZRinjilemsVVu9ght8GFEdVw+IJTImnox/cGXVe3ZhmyY10tApIE7QUNCNGUmirNK1XAGgOrxu8bHAVaK5oEGRRtK3ASoU/KrxVxkTOz0IwuMPQNYGSqd1VGenVXBLdKcLcUkQjmISO3BZehdWjftb2OZdkmO5cSOVSLKHKgiILqq9oWOFKHyyBcnNzpVlUFzBTRDjv6076zPGHyTSICVxdYIBJ8Isn+XZcfGcs/NThvtszn25A7YHbC3Y+79qOd8X/xELrOGn4noWaKSHJVM8QhM/tmLWZr+p2sc6+Pf8bx3GOH6/p8codYGHfmoMyJcCfrRCUGF8roIUuBvUGtRVoC9wiYlgcGjm7HQKIQRs7M6nglhSLCtblhgyBVEMRoJQHai0o5QEzZtDJulAYTCskJ9w+/oW83qDLinT7HdKJot0hbmh1Q3vc4Q8HqqJZMAc4hokS2H3ddjeZo9Ih5xxuOpHeMQnnNjDAIC09fCVVBnWArj+aF6S8QvOKtKzIyw1NgaRO35CeU/g0RlimEjgrTYZuFW4bg9cWp7BsFTtV2n4cqcj2/XMX1q/B4yHN3KSceDXCZgB4Nd66RtFsH3PeqWxUD5pDNaC1iAj3KJWL1mtlxV/AcB0I/084/gkwKiI7AJwBwPx5jj49a976uUBMi2kgyEkxQFaJCYg46PCf09NDOwOWKwD43eMcPfsKoFwdZ3PQO1BzlpKu+m1uz9D6uR821x0IXmvO9uuAngbq6h5zvc7HnBP4qi39/yf1/0U7rrpxBsavAPg8liQ2wnGtA3AuZrAHxB8wr1BUAiJUuKzQRD8YEUTSe4K7wS0YqmemFKIpOAGhBQGaKG63BasqpBRYabBi8EcjxUJKSAJYSrBtY9BHdaBVuIfmIBg0NCkX5P6eF+YX1d18lHOO3wXNuyaTwVKM/O1ZSBIq6IvrleS2tRhKU2wmeJhgc0ERwUMWbLqipRVuNzRfYL7AU4C9pBDrgR0hkGhG8NvMo+L5Qbo/K2cvNEwvjzdatu+DwO7X2TMYAKF+4liyEBqiKSJMudb9X7nJBJDVQcf888cLYQ7d5yg0FD2Ygz/F4Iix3qb+oK/iqfyfuu/1b7+6URyE6g4Az3MXCItF/yIyhEgm4PadEoY8k5mav/FaQwhZYNogZvR99IbkIdxIg7hiVcdtSbgtN3ysiuy0xuSUIML19fF4wP1fwad3Q84EW7fbDevHb/CUsN5+Q7r9BkmZ88wMbg0NDVIULShmdm65Nqhn2Cdt+HUT4FHhYUaKJpWehOC4Rs6AakScT/sCLTxK/7e8QHNGWlakhfycmoBiFDp5b+Y6lwRmvYrgJ4BAL8GhVqG+QUDXmBFYA0QEOufNnH1i3lu5Fvd6cljPNF4EW7tPqX2xCrizXsf9lwJ+F5i4BYWVzVvwvIcmFdRqDo1giMceVDfD/BuaxZ/RAH7lmvZ/ynFIBfcOBPbjKiz7FeA4f3+l3bsq590idv5t1hrO18/tead9/ErV2zVt78DVuQ7ntr4q91yPo0bxtS/FfM+v2jjX8+r+r55HB4CzL+CrZ3u+/lUfPZ3r3XTEBYW5TLkxwDZIK6SBsQJymdg4R9ONZlV5rsvww8s5iFTjSgGpWsL0mXLGsnwghwkrNcf24wFxgkGvwaGVErwUmhODLqInRafPi0JUI61bAEDVYfJNy4LltjKZ+5IhKqiRwooZRBxeALOIRPaCRoMPIxuroWyGRxXcPePhirsnPJQRwJtkNCxokmCm9J/pzvTBawbLYGBHAqd9+P7Fo3haEA9gYP7+dN47cPLquwtp/Wk8fQNiqkcUa1e49UAOEUAT3AtkgNwAY+M29Dkd1fzOhtAB16Gcvf5jrPeuE+wAMHIvz2314F7crejTHD+Bu8v5/aTteNNnU9/PZe/zfzqvA8BxaAhXExUOZFJ0hi+gZ0Q4BRQLDCSEVqH512qGSoYjoblCkdFQgj2HV8IZHb+kBeuS8MdvC5YEBv40RZIMswq3gvv9jlIK3KlISMuClATrxw26sC5mBq8b4IYWwM6M2Ta27RP2eAC1wJymVXHmKelRxe6R4hE1BOIuQO9p32ANLaiarO3aQndq7gyO1sBARAC1tRAWE1Je6A+cV6aBTNTMi0ZucyFTQZO297zQ3Mp0o+HkL8AihoSCLBXqDE5LSw6gLtG/FOqLN65jso9JjsujO9JZ4AeO++U7QW7W8D1Z5kAC6NTHoXj4Socx2YM82iUGGdlE1NGpL/ncTxrAnz1+Thj97z+u9tN3x1vLGyYA2As/P/TZT+BsGr0Eg/01ae5mVbHEy0+L265Kfg9mXjVkfn8H+K60cq+OV6DyVTkHjRaOnX+lCXsFQPtE658PD/HpunliAtMTGGv5cS/fvzfbn/erfnvVR/v31NB4OBj3nMwS7/tOObVB4nrdy/JpjLhVoG7w+gOod4g/4EbJVjMBl+r5+fSoOErEeVFAEVFgUdPMBTct9A9KHzekfENSZirwxkhqySva4wFtwQ0mBrGCrrFltHhQjkT0seQEyaSTgQpSTkg506dnXSA5jUw0FotWaw1WjcCvVLQKuCe46zAFdwDYiqBWwQbHwzM2KB4K3AW4e8OnV9xNUJDRPA9HaTENh/c+LhgUIhER7IrQ2pye/0ng2I/znP/mXJ3LCQByOd6G9uzihzEvulZNoK4EuQJ02heCQIzNh19GmS6Ad92F7DeaAdJX7Xi3qD4B5n0Cujtcw2l+iq5/auxVGftNrutpx/49B52Mfu0BD5fKzIv7StzL93cRoeavfyeCPSCEL48cuy4KQ4Ig6GGEwBCeUI2p0sQcDmaHUDMg0iYmQWjPBWhA8xqcmx5Ajm4epVZUOG6Lhk8tM5a4A61s8Med7hQMrwLE0GrPJmRhhYl13LvG2AHMpPX8H3AKDvGZArKhNTALSZWRB5gp6SKlGxRp83BwceR0w3JbkT5WpOWGvNygeQXyApGw0ECozTZFAvuzdcospf+kagSCJEFSwYqKLAUJDZtVEs97R0z9wXLOuAUA7Nm8xpT3yYedfsSwYALBKUgQ2K1/7vH45704+jD+7+DtMH6DuDqF37PFfsDo+X0v5GUsoFt5AHDNDWvY2M/6tL4Y5s/D/jUI/Apo/arG/VeOf+Je1xwC0w1nDdNMZDxrBefzZvAzmxD7eTvQ4/9PGib5Pip/Z5J99/13wN9XZfZy5s9nLd4ZIPeJcLzmOZBkLvsJAL6ox1NdXpzTX+cMHa/65CxxnDWGcjpvPq7A+d7uZ39PvkL7ZwVoD4jdIVbBFEEWbP4JEDogiy+jvXyPfo/PIrJH9i0ZKQIwdL0hrb9B15XULM0hzeDpEyIN1hStVqg1qNJpXBO58g6H7s+a0XAyFiINk7BGlBsJYQvEEyqAaso0hU1ghUTU1pTAD47mNA/XJihVUCyjuOEB4FMcdxd8uuGHVfxHdaZ/S8sAQ2KMrk4uBJUOCBK52KKeDmIRPT2noYF7GntPI+vpuZ8GwSX4ewekvnuMzcSHF9m0cYXGpFOxzLIIFC+TqP9kvXbN/P6/n9uLfWzO1/VxMgSiq7q8+u4kFP7K8bROnJ/VEzhl1KaPcwHm+E2AFLCDE+AZcGbagVHT3bOE+KSBNlfAlMKIADl8v6TDc6EApOsHEGbWUh8ohX6DEkEZhkZNf1CYle0Bs08Iuh8ts4+ICJZlYUo4jxRkC+eLOWBWIZ6YJtna1A17buDebwDG3N8FbB+awQ4Aa63xjNOQP5AUaclYbzeI5j0COC+QvACSRsrSsm0TpddeJ7aJwClr+EqqY1HH4pVWE6GAGrB1PMu+7jchGO0BbVfH2aJ1fr06xlr/yk+XrQCaDA5XajIVqAiaNkUeLgfGKPBe/y5YzThyElB+dk78v00T+HccIpEKbtbwAc/g48oXrfO7ATvD/DlYpH9/diYlT5/tE/wElPo5rTVuzs4UPXNy7jMQSSmhlDI49nr9Oit8v7bXKaUUhKJ0LOXkFlrJIg3XunSeKA5Cqvl9mvC7P93cVkpvEaqvOhJ7i+xRxb1u3sK8rE4pRvvEktE/PRLL3ZE7P1MsYD3s/szjd/ZHzDmP/+d+eIrqHp937r7+PEokMe/tmcdDFw7m5354LtGGnlqoCxRn4KoA82Fud6RWgPKJuv2JVQWrZiSp9EOC4bas1DqqMrK8CyiNfiNpyVyAs8AMUM0oTmPCuqzYACgSlrwCS0OVgrT+hvLjAUkLk42j0hEbQLM6/Mi20ig9twZTQSrkd9QlIej/qP3LmUEgrMDeTlF4K7DiKJuhFUNrgkaqNHhWIC+olYTV9wp8VkdZPlAk4Udx/AcMnwLcIz9p9TALAUBzWGlAi2d8wCRcPCUiG1ufs9M4iKe7A8Huz/asmotJO391Afhk+j6+m4HmmW6m+03t5Q2VXoy74JlsQMoJ1egjxTFFrUykAuFGDdlNsv0eh7Wp1/M4rkcznjYHH/Wawd0MBua2D2FrCF37etAjHp/A3RUYPfQJRp27ALSfNs9lfy573L9fMz/HCS33n/u6G4BH+ubrFjQeSkpBpX8a/fnoZqC6QrUCeYVVRsvD6IZhbQMguw9gmCCZ5u2BZopaK5IuKI+CtjXUxpGpkrF+LEg3AbJBl2FSgLjjfv+xr/fCqH7G3CMEswXuDZ4TattQa6eOEgpzwIEYW0Swrje4O7Zt47qYErbtjlq6YH1UagwuVHeasbOS129dgKVTQjEApJOzW7ei+L5WMvVcuK9EYEgC0GqB5AZpBmkVaHekXLCoYzOmIDRXGAoMOhQOhq7QAefOtNbv4xNDUDoIh+6HPe+8J8/H7GveWgN6HmQhN90iiZHE0ODLjZSduiuaUqL2M68ZD7uj1qDeSYl9pBoeHh4R3hM2+AlM910QOGOPvwoaz7jq3fEr93p1zcAF80lXJ19pgI6D4X0FdjoRHCbFnhrtuiO/0kzNdXmlfZrL/K4WcD5v/n0AuNMie35d9eGrMv20wF/V90raeid5nYHxd47zPc71mNt9pZn8rkb1fI5M83Mvv4Uz8AZpd3j5hLQNsBpSfkiL4ds1X69B2H1VV8DRgmRakelbIooiDKgQzcByg+cCLDektUKsIYmRTNgcFm7PzQ3FGhdRCKQ1SFII/BDodBw/jhwEv60/9kiM7rAdKwiAJCNGg6RJiZqJlNHyiuo3bA5sllCRUV1QJKFFNKb3jokCvQMM4X2aRgacqQO/NVq+K1lfgJmu8cLT+L8u4qvx5AFGmTMa8DydP2UyGe3rmsBRxTPi/GJxfarPu/oJDpHAPWPErynqTkVfr5N4sRb6/Bz6ufF8HBf9gKmahzLZnr0dEhkg+rONcSo913Tnl8xwZAJHZIiugK5wLUG/kpCQQR9fPtNq5KmrTWGPglIF4hVtK0wDWQ23hYL97bZg/ViQ1wTN0a4GAAk5hXIA5MpLi2BZlEEXqkhIMBFYbahNsW1AcdI89b7RAEwqu/VLVUOgNmw/Hof1M5xQkEXhqvC80yxBCRiZ2i0yDIHBGXUyd/YnYqLsQ+zk+Tj5o1d3pMiMkWBYvCB5JWeedFJxYeKF8ON062D+9Nxf7MOv9p7eriN+2NfeLuQfzpkpcYCIcJajwDeXPwSr3T1s328o5B0AWbTrV2DZzwKsv0Nj+F+pdbzq3/wOdMyaoqvfrgAg14apUbEYi8VgitduTj4CivOgGvLpFyDjCiidjysQOP92Bmq/AmrO95knR98E34G5V/36nfsefpue3atzXrXx3C/nNs317NqxYY4DqExxjGwmu6luAn2zkiEmLhdvmlulFWgrsHInEawbrBqaONdE72bsNLQf9OcROjcPzQYJg5sj2O2Yeq5BAFdUKB4mWPINeQXqUiG3jQSq1uAbE7cjFqP+/LggyQAxJlyART0iPB0Qsuon2pQA9dD4gFG/NTIoQJCyRKAANdW2KDwlqCkaVmjOUFth8geaLWiiqC2jWMbDyEeGnMDUJeFjFhHH6AG/EWEHFVgSePqGhOxH7fwTUPpinM4AZVzfP78CgJdjW55/c4G1FuOBZVsfYKrkjTg4wxkubzitQ89VmTVjc/1i01F/3knRQRG1NVCLa6b1BYxkPPIWzm3DNFHeHVFmF3x63eZUdB38CTgeepqtWQI41b3/TAqh0KoMctIW4C9BhKBEkCLwRncKGG+QdIPUBkdQv+gC0QUWwSAqjEh3p79gCzPwZpwfVioV58ZnraM7PQSaBhVjQIFGe5LA3DkEmkMESOJYBFiEmvqU6LtbWgpeWoNZDvBno98jQxyHLRrMagSZIXhC9+CJfgyA6E6KG6cJ15MirQwI637BDYoamYRqawHYunB7dNmZAaDE83TfNfbJyZuYpSIJAaVPIGreVwaACqFojlAXzKLSTs11tS+cmSQ6SDvvez2PuECGu8nl1uSktqHWr9ej+xte71kewvRcLy4zDj1Nn3Ow21cA7Dug+H/y8VU981eNeQcizgP/1dHPO6uROyA6g6/ztV0SOABEPF8zD45XbXp3r72ue3n9/QyC5zacj/m6rwHps08FP7/SZH3veKWpm99/9jiD86uyfrauz31FM4EaJVlvBQnk6vPQmGlVaKK5hqn8JodkkYjA6+WzvmYOsQxrQE0O63ulKVJSSuwZwPIBLBsXweUT1u7o6Q5TH3dI4YsoQE7IywLN5PdiZF8efn9WG2oqlPMdTFHnXJhbKSzbhSbb7v0k5C30RC2CQeHIsLaiScamNzRXFKxossAqsxaIMOUcmgDSN+IOADzWcgWSjGCVeFhvns0vSqinMScXv51u9nWZB/AXQMciqKxrOQG28xAuOGn/Ys714OF3bX85hkWmFhHsm/WuPkYDewe8HvUMYuqnOfiN9r9ba57r9+L/Dggv1oLLjQ4ApYc61bNv+g2OSBUYQR8q5JgUrYDn0Egnav9kgcgC1xWQBeYpUq+FMsA5t2gujfkzCZMI31VDQ20NpRTcP/9E+yOTtskaVJjuDT3KtVYoBC2CPfphoZAo2waYwzzoXxC+0aGgoHlyP7pvX++3kSGkWbgsxdwTDXaajAgAACAASURBVH5RR7UGswZNCcuyYP24Ia8LBTShhr67cEjz0dfuDmlsqw0t8rRexpxHBLcQ4BrUK5IHv2msi20A0XQIGLoiReL+inEfPpuLcy7GC0778n5eWEvgh+96EI2jj8meuzkA4sHl6hiAMt+zu5LMAPCq3r9ysA/+ejk/cz+c2vNPHZdE0MeKHI8zYDxIi/P/ISx2H5tKL9tdogEd/tMUMXQ5oPr3vp+jqmOxfaXVmwdLf3Un3ktN40lquTp626+A1CtgNGtMr8qjlDhplU59Ppc7+/e9Si21axq/HvlX9d/BLgI42dDWdnqV2dfzO2B6btvTNWJBvRBtdDALiFeIVaAWSKtQYw7jBkdKNG+0RuoIt6nfIhMI88sTVO08XYYUZtoGYRowERLZ6gpkBfIKrDdqF9YVqAtgG7wBnXZ79EVOpHVZlCAwHMU9CFqpoWQOzeYGaQ6XhuYGCH1Qizk30cZNoEmB5QyTFWZATQs2b7i7Y4Pj3gQPKB6eUD2jWQ7TKjdg8cizjcSE64P7D+jEqkEmtptKL55Xj+7+Ww7fF/H9fhOAenMdTkE3s2JrmLl7uWn+rGS5ER+aW/62a78Om993wNXhnH4vv94cQfDnERiEeW73/KW/CPpOlTzU7Ww5eQm2+/e2q7jerffMz0uwS0CLYVLkuAqTry1waVBdATeYFHL/hcbP0wJvnQg6kUBaZfDOaZhBGQAFMF09Ab5ovIx1aq3AS4EV5gEujw2qCeXB/7f7A14Ko4tVkfOKVCoeOQG6sX3m8Twie1CtXPPChHoW/iEWmlHWofN7eutcdsIhK9T6euPc733JQLQFkhLJ3EPrWaxBzaCIgJUAHVYKo4tj79RpD7LQypILNSGpIsOQPISe2H+9MzKEVmwORvJwq4Ed95ruYuMIepzQBA6fwMEI1K0gLF/GOh5Auq+ZY5ju/zvohywSaR3RA0H7OgS6wEgf0XIIsJGY5+7UK/ZsKb1l///xtUImz6Djnblw/v0MSs5BHj9lQjxpBp8+n/4/awBfAdgzmDr//w48XpX17vwriee7yL0r2K8A4FlzdwUwZwvUuR7n79618eq4atdlZPPFPb66jwjzM8faM8ZCTzyv1qBe4GWDNdJFeHOSuCZuRotjBJWMRVYRfFy8v4XmwCFQSVwsU+YCF07qkj+4keUEXTfY9mAdlhWy3CC+obTHCOCBOyNpuyYwAo1EhL6AvY+8AUikeakVrtSYVANEEswaGGxIgNqaoYmSzBmGkipsAZhyHjBPqIaIEl5hrijFYSWiXBsCWEhsbAgNI6ZBgi4eX4K/7x772PzixBegAhc+P0cN3+vrRxkDANLXyQF+5yDhduqBIMCBoVn28/Y+eHMf7JdenwSa1c2D8P54vU/t2NvcAeBU8LT5/RXJ/7uawl3D9/1yj+enCF5TvreggVECO4LfBZAN0JX+f75BdKXAldKI7KR2auqSoPcxJYToCt3UHOqGJI0bfquQZqifn7g70xiWUqh53x7w2kiSrIqaK0SDa082uDtWTRNoIGiTEBrO82MWfg27f3s3CV+tg11bZfBBGp1SgqaEqsogRKdbijsj/7umjyA3fP9OCgV3h/VynZG8CU6wC/oAEqsLLD3TtfU29akgJ0VMDw76yoJlQ/g+0sINC90XCwRzqTvUFBaUMT3gxd2RdVJ+NESf7ACQGJDk4AAoZM/75d+AA/ve9F91zMD5nz7yHM1zpX26rNx8bt9IehmxKAtisHYfQI+HDYbvS2iW3OrLe8wLzitQcQZOrwBoP3fW4p0B4nztAHHnxfykAbwC0E9g9QQI5+t6tPOrPpivOXz2iJCanGoP18n3wOirPn117rmtr/7/7iHiSO7D1APb/QDRmAoOpTGaLSI9y9aQFmFaoL7wegd8XfPbgamOc0jLskBSZOnIGZIW5LyQG88Nut74ahVyu8FLhrfuJ0O+CpqYE9JwS6BmRHpa1IRhQmI+YoI7CuaG2ugztbUKa2G6hQ6pH4WJ0mszVGOgSksNBoM1JaA0R90c2+cG8xVwCmKiQX7MHQpomYDQddJ4SWgKufjSL+zi2c+aom8/z9OYPW0CT+PkG5sE8AyqohnoATSjPCfJrqoAqmjhKE6wNwGuvqj/jev6WLgvge0J2B3A51+56el/7W4Ep/X8fC/Zn88UrvJ0XAqfcVvviLubFTXRf844Edw7+KNvqluGeKQgTBliSzhlMbxKzIL4N+4z7ilxWkEVQKwhi/PZb1wfvFS4VrgmSAXEaXLUIBfWFFlxcoZpQvOJlQAdyNGvT8QHN+Hc/oP1w3YWhQMoa/SX9NqwbRtqraitwrBrASUFPZQosuaDAOnA8PXrGrEdENJaYs71zUDAKNWByE+ubgdtWw9ekUg52YFFJ4Zme3xYYPrv3WQs1sftz+0TY5jJsdzxdH3PNX+FdWYg2MG1yA4Auza0A8/O/oHI9vJXjkP9L3Ld/+we9999vNv/DxrAdya9Ky2YIbiU3tygmxBHeHwzmFrQn+DJVDmDljnFzlV9+vtXUsp8zfnMVyDr/Nur45VmUUHqgTMIPIBGo2NwT4R9vO/x/Kc22/t2f/e4ArT8fBwP7zSU78p+Cz7BSDfv0qdzE5C2MfK3MSEaicI8QE5ljmB3tFyQ1/XwTOd1ivePaDjNzNSRE19pgWuGCEGgGOCpQtcMLBleFallWEo00Qa3C/s+tE+JW+E8XskHuARHWUarFeIyAlTMBa1sMAhadbTSyP/FEJIwSTuqO4okPB4bHmmF3YCHCB7VcDfDZyn4fDRsD4FJgkPg1phfVAG47ZrAmSAZGNRB/btfGUVfPdvD/XjBVSFhru4nTe/TOb3OAE2EJo4E5ToSxM5PCEZl9wVsDP4Q159u61sQFTV6/moCeUBw83SAqnBlUBHr/AIsfrH07PWSXZt5VecAeef1Z3eC7RaVd/fYjx3AOnb7RUJMIDgaI9ZHZG8CdIFKpIFTDd5ARgTTiYMmZPc23ZN5sFUE6OvooPgRFHPUBlQyGZNPLy/IeYVlgrKWCuOguutKTkBemGEngHr9fECNpMKaQJ9EOMwLzGTQkDmoqdPIpOEhgFej/6dZhdWG1moAwMpcxT0rSPf77KTLynmb0sKoYFUCVIB7ZGsAfE9nSfUX4LuASxerXcuo7gwEQWU0MFo89wQI86LDdncbg9ILBDtA68+9t6+7Wu1HRIPbrhnzLrjiqCQ54IWTANfvV6xBI0tPz3fcrUM8yAfYAaBYg9oRmLM7I1L6MFh/Hgj+zJ76nTXwZ+73V8u6Or4qM2fJqK3Sj8F23qIGH+4hGn4stRkHWaLfhvbKqyBpIl+TUKOVMxnIM1II2g0wCz5zOuXmdUWp7QAyTEC7viTUScrqk3io1EvFsiwhIaQYsI6bZmzbhpRDC9KlpwastzU47IKrKgZqsYrbckOJnI/V26iHVuBjWSERpq9OHjkJyhEDJ2Ktlap9B0Hx1JdQ+nkEUdngxOs8eIO8VgkcybhugDXAHHmhv5h2s5nFta2OyfoEQgEk0dCmcYLGUhmaNm6II8LKd77AWuvwz2i1Imlirttmg3RVhYzt/w95b7vlOI5riW6AlB1Zfef9n3PWnK60JQKYHwBISpYczqzq7jnnMleuiLD1QVEkuLHxhXkREDwKdupLz3dog2HN3IBEkYw0cjwyDKwb7hBQMTA1VJdOAAhtFfDigRXV1M3DzKi3m1/LvM8VwGYNauLs3sKghVG+Kujmpl5dCrjccP/6/2BWoAzUO0H1CV2Am1WwVNBtgf2zwJRhEgmEA1woBEst8VoriIr7LamBi6ecIYrEsua1fzdxDVbMX6+RobXVQXCpEBDWtWHlL2hdYHyH4Ad+yoI/ecHKd6y2YIMHfmiJKU4Z/etVEAgVlIIaDCuuNMCcqQFTxMQy5prSmSdsCNgAYCfQyT95dQl4PdD60clOjR3B2TnScGofeHUwkHk8weccW6yRuIJxry1uxdeYMWCNwEuFqtcYLaDwmxpKh0fjfqZA7llSev0ecEZ1nBx+cxw4rYAqZ4pqYGHg6crwAMglfJl889RwkenPm+8lwERHvjQ2bm9hGYjxhdl4h/1afp70d71/ltki0rfSPJf8+SAEB4AWSkcNv1P1OsDly9k5c6BXuKJ8fcGqQZ4PLPYHTFeoGWgDVJ+oBDB72iU2jutG3kcCuC5QMzw2hi4/gOUH6OsfqD9+4Ov+R1gB0C0ry+IKVlkq7vcFSsBjfUK2hvv9jud//RdUFbf7ggLC1p4wqzC43zFCoQeRl1mMBM8iBtGpnJoJKgIYmuevc79jl/O1FNzKzesSE/tcLQyuFfV+AxUOsKhA8f3V1FlJFIJsDduj+bKAuZNkvA6BZ0ooIvjihhs/wPgJww8YFpBVkDYs1iJhdoGRA84CFwmddTMXTmSex1bVLR7MxV+5evk9wlj9lUqAMAWTM/CqHtZmZj3yl3PdGHuBIhhU3HxNsb+qWKwjj+RW2bDUBaQS/uDirkAWJnvlSDM0ihsYqbO0+9nbW/cGOSz9F8C0W/Nj6ufaMhyOP5x4xqC/vd83x8wJ7H19vj838yqef2f7WsDvNL4jG9QbD+32nclx/oyRuP76mJyMO8ZxotvnPh2R+PFZLlnCX2D4jizcsd994k0JmK+Ol9TAS0zENy9xvv/cj7xfklHHe84Mz9zPs9+vvrtiR3fv2QZIP57/LQNIQKR+djNMRv+mD0sU/DYgsuHnZh+LgIZiQESu3RJ6jq8E2RQRuZS1YtnNMFwDNFGks2BA2dOjaAnTg4tHN4Wom1zUFEoGkQJbVxS+oYRyk7U2pRlEN0/cCoOXZHKt3sFgFqYP1i/AoLIzk5lLrfENjRZsdMeKGx50w8oFGwEN5AyyeWktDwSpCOqrMxfDKqkdjOTb6jEMOXeO72je8P9qO84FcuCXS6CbrmYQmH1LYeGFYyOvX/jAwueFu9UNAOuBaGF6U99QkgVkYwheXS/23T2Rd3Ofpj739BJzvwkI/wOMB2D0tDCZrHpee8cNh07uP937rW/iL7SzdforbIj7YGbAC8e6qfAKIQywgxCguh8eb2C9AXIH6h2QDcarly4MUE7B9h1SOAZxWrApY1Vgo6jtfVtQftw9QbIB2DSidBcQefL/eltcSa2AtQqsrmjr1kBk2EQgRii8oCzA4/HwsfCH9PVq5In+XRUGICNSmTTKIkd0rwy/6bmSlgO/G2hZUG93t0rMBId6uclbIZiFe4g6S4gkTUgDhw9XlAqAtYHtCdYN4FluuokYRpBS412RB91hv9dczX03s2Yw2X4vSumRcjY/u2KYfUw8nyKrgiM3KwDUiOBnsl0SdhKBSQNMYjxjvKI8XwYITRTEB7P3X9f+DlZvxjln1/8rlsB6BjBs0hb75k4jd987VHsGAI+Tav78pRl7xBPt/eTy+Dma14IheIdwj0Dwqn0iAI9/z0Dp3WZxBkb7mFwsjbMxO7u/r+HBIibR6Jv8nl3c/R3MSvcJecMCAM68iGpnfbvQwZigZ+biY7WP3bOogYu7ArBTZ8hkykTwck/svj5APA/Cz5T9nswcFVHgmeTDF6TCx4GLR8cpOxvn/iIFlUs4D++fl4kiivfVf9O1Y4WECYIIaM1gjUHLBlMGK3kkpCO6yQ2AO6PuJiMvHO++TQRlQNUd6FEXcPkBpTu0LLDlhlbuaHRDoxtWXbBJRE6S+1ZB3awGdTDoUXUeoZkO7c4S+gbN4VflAn0wdPFyTybkQSH4VWPqC/jrqHS/TmefmxP2bQo/HF/1+QZMaPe05ebwTi5fCu2L6+7m9+6QqJIxNLTOxluwcohEvb1D9r3itLvvy2E8H/CeISAaTN4LxrwGvYeLuItlDmrKgLxuKFsGBlEFcAORgk0A+wLLn1BZYI0BKZEn9nhb6vnczAwclp0WNYBbMehCoK+K+iNKQypAJYIoKE2UHm2btX9h/nsFhSm3ea5Bjko95tacVNr8/q7EIdgm6DBdekCem6oZFlWotK//WpZuKWByV5Ny+/I6wGUJeWrOFAewScWRzGuIJ7h0H190INgtZLE/myhALc7N1x3yLIEoUWfJBvB8VeS9ufT1+aK79ZNjRMQ9rWUYs4felrknM8dhnJM5Ht2f2idOlv3OEnFZMAIYaXjyGm4VU4h69XSeglcs5+HZrP19zPRvbWfg74r4+p324gPY/35ZhGPj/25z33d0f905h8+Vs2anonU4ihJGmbX5uKv7vwOdvzpoZwwcEAvqsLh0Gku2X9Oi5/vt7nEAgd898/Ea899nYPTsvvP952M/ufe79gIw1dypu3gFC4/XVRAaPA1DpHyBwEwcIubmQoSSWmgwQWxwQUnkKQam+zIzKpchALPfohCS9MLrEYc+V46MrsR/8n6SlxxsrUFX36gYBq5fbibvaXQ8NczLeMAd5BmAEDuTsfyA1i+AfsDKF7T+AatfEP6BTe8QvUEs8wYyoIsDv/xvC2DOuJgyLE2eFr5w8ewF1M0oLwhgvNj3aOmvtF/RXo/92IGuNDelPRzjWCKA3LXEN2r/XBDA94NH2wnguR8nwOm87+M2LhciOOUi/OJX5NPl+J3196z9DvNnY82lGZlBg09lct9OJkCLB2ZQzEncggEVEBZYu4G3BVwWaGFY4/ALtPANHADM2dtQBlXR2izL8/MW+4QbWbatQdVNu0IKbR4xauo1F+1nw/b4ibZtsGCVKrthrG0bagQuppwwG0Eamr5oU4qztIa5gnUImES82wDFRA4GZ0UzgZxpQcxSIHzk0n+wK/5RJ3cmIgwC0wbDCqUVVATGujtmHOvjdrY3vyNV8qcHdgId/JEF4+6TYiYIjvdG7I/OYitA4aKCjMAe9xvnBVCFj3+Ol0ciO0A97oF/h+T6Kwzb71/vvbJ5hWNe5to3bWcCBpyROJ5nZrtNc/7cgB1Q230XAHCeWFdgymnlV0D5jlFLwGVmpzn+5oE4A1FH5iqPBRxIJICbQe/xuLP7HY/jrtWcsJVq+2oZyA3HGRwivbx+TvArkHsG8I5m9Hk8zsbbxkGX7+547i9t6iruSxJauheuMJh5QmgLgW7mm7ib2k6c2oHOSjGmbFD5njHG3300ndXUpcWzKYoqSlTnoGAK2OB/T+aO7rAdjCOx30dEPPXIlHR21FOeM+n7XKdQl531cFM0aIFyhfIC5Ruk3CH1jlbvWLFgww0bFkghWPUNs5t96Qai2GStgpQhOY/6hgog8mbtI2amd5IA24f6HER8KhO/mQs5dh+3PLRjsAJY6/Ozf5FR4DG+CPZ7RIdfm4b2m85FNO1BZhwZ0b6W5/KEEtYMim6ObOQvfRgKpb7KjEMfve2Zv93PizZAwF9re73Gzb8WgQcZ8WtWwVggxuGzHZHApcKKB1tJsOUMdtOfNgc6seb7vczThpg0SPMScdvzifXxQDFElCgBxtBnA3hLpBIg1RU9awJqCmmj3ncGxRMRhIN9Cua/mZtmRQRozkRpa0Azd+EQ9CIr6hgXFH5xooYlFDZCGeNOlA4w7lMWQtAfM+t4e3DcvF8ZawR4AbkonOQ0qG6AbkDZPCUMGohqRMP7mvDnjM3+sDcf534ynWY+X2ncsp/38pOcmUT+ilQ6/RqGxAZeLQWZj5Hmue1zwK0o6sn6p7nt/m1l149f3oO+ad8B4lkO/N1Acb7ud4D8+PunSmSdAcwZUj+7+Y49Obn5sUNH4NDBpupBbr1e4wyczX/bCaA5HnM1GJ8M0RVQ7I1pd9zcz6sXkj6Qx3v8SvuOubs6bu7j2TXejtdhnly9808Xor8/i0plhEKAkYFJoBZaoUk4qZsrCHh9b8mjZJaP1JvNPFiAQnDNEW2eYkAAcn9Dss1Th7QNRUYSV7OxOXMBigXLVACuFY1GlCHt0jkIVN2MJGIg8px/c1S7AH59DdM1zJNBN2Alw0aEjRhPKlit4mkFTzE81esAZ0jVqPVGIL45s6A1DDARtKLsG/KORHsz5/K7S7n3i74n00aTgJIoghzy+7Njj306m5sejeXfx1TJjjMzJJ7beq6h2DRMcEw0PW51cv/s11kfTvscTvFT5Kip+jyD7XFffJT1dT9u353wZi37+a/Pc/puv3nX/fgElRwoVykiDIq7OAQkYTA0kpc7k+3HgA+O7Rx+1SeMkKri+Xzi+Xjg+XPFWn+CI8iKqKCQBzYmPHIQ7rZTAyDaPFUke6ooB3EN66pYlqVbJbqimUz/1iBbA1QhW4OJgjY3H6c5WG0UIBARqL2mjIFZmIRdSQNScXdgJCJOHphbRWCRLot8bJMJnN+BRvoslIZiggJBoeFGM8vPI4HwjsRIdm0/RySmjytU7ubSQvHSFyXRmb/5fH8flvZ9CllIAMQVazK4om3W9wOPZvZAxZ05eE4m/R9on8rET8DZ7Jr1yfG/+8yDAWT3PiDbTwiZInB752jfuSN4OANt8+e7Y8w3STsIsZkSz+b98I0OiOhf2UfFvGtz/+Y+9G10+juvKmG/IXafqfQzU0KPbMqxOALFMyB0BpD2Ly/8HcOvzwlvi2hADOE6Ac8rIf/dmKSwmY/rIM//2D3T/D6O7z2BTy/VcyzCeNmH4npxMmxw5+8SaubQ+NyXKgkp61ljAYQp1i+Q3ifJvHm0MqVLgcIDOkILFRF47eEVrRCKCEoLIZpaaUaFU6YnKD3XXykEVI8wpFo9ue0MlGPTV/Ko3wz+EPH6nwZzbEYE4wWihrU1D/KoBZu5o/vTDA9RPNSwikCUoen751ksABRfR7YXtB5IY515mr4+eyEx3ifKi1nfEI/z58OX/QIk+lzrE/EckL0g0axRTBQ7N9Dr1Sr1CiC+GaE/t4MsxQCBHTGO6823ObqpHL7vwR9XCiimNS7WAU5+3n0AJ5XQ+3k1DtkcXPqF6BWoXyh6UzRN/Iz0IocLXG5mh88s1tG4tsUaDBYwzbg2XoJqgHGFM6TmwRUA958Cr4vbhzceU/Nu7NVCINN/pc7EUTDzP+5fIPISbGbuN5jpZrgxVLYeiKQARAjWFMxeuq3LMzFIU+gmaKuDQE/7En5nAQBTyVQxqFhEC3sC+ASDJALTBdVLhjj7HxUv5g2/Kw1dAbY+Fv09TXI2jzMVFG5YSEHmqbS6WdV8zrpZG/255ypT3yn4Y0+O1CxQMFW35MCFSxaM4fDl9yelkVcvSiJ6JahwpSIKBWIAwlI8oliawIyhkmZ3NzXr1oBUInfj8Fn7T4HFv6t9R5p91+oMWM7A3HzB/K6nL7ERxHAUGFdg8F3nrs6/YqfmqKrPzCSjXQHVd/06G5Mztu94rsVK80ix43UvNo5kSFSvxyU2t76ZXLR37+HsdyI6NS3PILCfcxiL7wHuuFa/Zh+QNL0C4eF8ON5Np2yCsBD7aZzmE/QxyRJFSvA0DBrphMw6OGQoTN2UUzT8DcOcSPl9B5IUAsoFFsjvm6XfMlUS5nlPBt+ow3lZQrNPZkA9x6HCQrEJLV4AyShCK1Dz9DKqgDbzTdJ3QwcVmgyYB08l4HsBL5H4BSBoL4l2DX5g7tvzr2hD0bBXEPiL1xmND8sp/OwSYLFvQ/sd9ITpmq85MVu7v0cHXs/fHRabk0ZqCnMFxNeKjnU8ZVPI/qXcuFbyzn0Ij+0TZuLK0vPJBmnkzzfGCrBw6UGsJA+xp2CiC0wIEPd1cz/VMo7DFN19sme4b2HclyvAFYUXz6dZKgiRALl4uTlPAl3CdGkeKGcGYS9ZZ9saSZkHCErldy4lishja02c+VPP12c6TLTQPXbv8pvG3wkaU74PfSQCxpBKZI5fGq6xI3zTNG7pTAd1hgyKYopK/n+Dwog6mZEKg5kNQDYp+qcye/psPo6nuZkZG45h23Si+MXTukQiP5fNU1s5iPbjR8BnBqmEYm4CIwnrCnrewBer238Y311ZAf9q+4hF/EBBrwILB3FnQ5Zl6fngzCLnX0zUWmv391MYuHo+txKaUill8nmioOJjs40Q98wJl8doTLz5vPn4/I6Z0cLvIvvRy4BlZnD2MkB5nZmtymPnZ3tn2p0DTo7XzXFprXl07RSZLCJYau3HllLwfD5xr7fex7z3KGfDPaITALZt8zqzU9+G2SC06NjI5/7MLz7HBADWdcX9ft+NQQYnzGPVWotoKvR7ngFRVe3zBDby+uVcmedBvu+cI/N79cYwazEGivvCDrICyDB79n6TAEYwLJFBv5YRxcu1eD7LpaKpoPINAhfMvETdUS4glS7EV1UYqeeHawLRFU0Ei3n9YdkasG4oINxqQVN20JbzlKLSQL1FkukKrhVCADGjibMYzgAE8Ar2D2Awhw+tNWhz/yAtzuJt24afeGJdNjxlw8NWbFJgqDBp0C3eU6tegst75ePGw43es9cEw5NZXzur2l/0/ueYSKfKB/ppwWAd26fMkR2ctOeN4gxwpeZP5NHNKTfSr65FFZBIqJsWSDB70u6W94gIAT4AqLN7ngnaWeG5YggnGYdkstXc5FUGy0FEsILoqG+mTNlx3/jOxm83cMc+prKy28gPgU8TWMt2ulm92UGMELVYw7WAeAAMuDwzKg7SWjyTsZfrEkaxCkKFwUEcUMEocKuAQpuOQAqETKjuF8nseT+3phAl0HLzMorEuP3x1eUh84LldgeH/KUfzuhv2wZ5MirEo2olihS0zQsclBrXIHCUu9t0w7YJtrVBng2ttUjUrFiMULiCEW4nhG6lKaVA1HPF5t+5tgp7HfF6WyI/7sQEmw0WUjIqmCHSPD8hXHYUWrosLyCQCIDN08C0J6hG9RCzSLzu9BxzQWvb7n6p0Of7b211yxsROvGHEUy21Aq1dKOJSGTLvsIV82QmzQN5ujINt6jBIo4AEdXLvgd4oI7vqff6hfbn6uBbPDejtWA2w1Rspu4SFuzgpyBpN6cP8318/3tI8ndA30wMnSll45jr68/45l3fdj6APsktpAAAIABJREFUZ6zdu4tfffYrtOoZqzZrXjOwOTtnvv9ZP88Ywt3vh2v+St85Ujzk9QropcrC2VjOTNpVu2LO3h0//zy73xnT9+4Wp8zgAZQynU9QvBmD+RgmnsoNZaJQCyDjJlZlj2TlKW1LQWwm5OyRhsCl4tLAQvujSLyNUndmjtY2iABcIghDm2vxbQvn8if0+QA16RF+V3PsOM7M5IDQDK0Jtq2hqUGM0MQ5RY+aqxDdvD9o0W/Hc02AjYCfuuKnrNjwhWae55AaMlWaF1swDGqArQtT4Ph+58jTZMYGWDi8pPjxF31q3lz7t6+3+9MZJgdUkWI5Bage7hPMUX/uq+ue9XluwXpcjsvluXtWxHIjPPazX+aK+dt1/OM+/OtMY5m7b/47037EOoUHOJF4uhcIgTT8Aq04MxiJ02nKB+fR/UNBMWv+ttlQLOrqhlJNRFiWxd0ypmdQAmoBQNWngHq8f1UFtp+7J5nlcgKuHQsYifUBTz/VgpoXhYPUYHGF98GRZuaKZw/q8ON6DXHKwI8hx9MdK/s01wQ+vqNkS9k8yK2Y51V1qiBTj3sUtZvtc45fs8ipzBPRCALB1CeYK+vxz7/s4SyYTfh9LznMV39voeib+xEC6iAQexIEOtVFtjE3EmT+HebcX8UA/4rmLPD7df8Oo/1K/+txgvUBp3Q+HRc1G/5o87F2MSnPAMPLQ5yAtD1Dxkgz1BmQmCt0pO8BLMCYGpipR/SSWv991tD5g8E+9i3z6R0B5Dx+7643Vza5AoqzMBBD9+Nwj5JxzCfgb5eEdL6HH4Shc1y/w/kamUPOTo4DEGWbrtmjfjymuaFuvnDzL0AsDt5qgWauq8JgMKiS1+0sC5R9wyiVUZY7pG09QTYBKNWjDTk2BhfkgiaCEr5J1BrUGmxbIdsTbVvRnk/U1oCtdUY1Gev0WyJMG9chIg3TPHafP/d/AnNE+hma+ebRzCemiWEjw0qKh274iYbHInhwwwqBkEGbgBpgKoAu8KjeEPACgLQzZLuNOGcN0WBpuuA+B+keKEN9rszyAHHESyNMGxWdYJRJXtDhl2+xYTAH829xP3M6NSJFU35N7hLZgnVw8XNxwzz+HciLjdGvf3VYrKw+zLNf4qSIFYRpa5jpfZxefa+P3XjffsOE/ysbIBU4tYrRZSBkSph0iZ3bMQahQuGlFVUs0p14FHvWxM5EwwzyfHacEd2h2PiLBmC4l4qFGKyGaoQvZjCA5/Pp/Vg8HYsC4FKhcL+8dV2h6wqRDbqt3ec3fczce8OwlAog9hhmrypiQIN4DnlVNDFw7C0W/rwlGPcbB0u97isylFKmOr2vVpY81tk3TyYvULRJGd0HUVKMHzmQgoDVA0HYnS2BqH/sckzB/eQBAjXeXX5TsjIQjSPdXx6xL/t7yvXiHt3ppk7dlJ8LoEwL3DOOUOzRMWYYCewH0Ix3LgoNK6DPj3jyCPT5O0FgtnG98+u+ALVfvL1OJ/wOW7i79Rul74owe/EBPB5wxfQdN/ergZ+vfbwm0YjivWLoPmlX5+60qQMINTOcxSmcsXcz0D1SqwngCs7Z0yNIPhu7M4bu+AzH349t7ttufC/G9qo/V+991rLz+wyEOR7v990/33z9Ph7m/nimvrBJGlRWQFYU20BBBDADZgy6eTmiUgzLrWC53zwzPqMXWK+3BY2sW6IYhHrz+p/gTH4scF9CQLcGg7oTtzXoukG2J6StsLWhPR+w9oRu7uujAJTEBaDu54TPhbBSGqFJgxlDEaXfgJGoVQWbeF5DIQJQIUYQIzwbYSVgLYQNhM0IT/WIYAF69KQngaYBPvu4c8cn5+0aFBzn4DDh/HUB9a59pHmHwohpDu4EsNmIBqYBAF3rI/QcHXau8p0qqu+AoF2YWLKfvY0N1sFFGLs4+jElZnfrnL1uLNjLsbftr2yCn76D03NDySAAycjaUI58jhYQPFm5po8bMUDVWUIuMLHu1m9Ra6OEjyzBQReiJnixhgIFW0NRN3vapmh//ulzaltReIEuXisY5q4u27ZCxY9v6zNYfu2ux2mmb5Y+gYpaCvh2Q+WCxhu2jVDZ0DYGiaDoYA3BI+hjXVeYBPiJxNH7ioGx1mJ+EgJ4McVPHwntdP91K+TMHKkAbQNuG2jO9UfwfIqWpV5f94czoibnHmG/Tih/9mWSx0Xy5qPsmFhNEFCMwcQuxk0jS0KY/G34EmZKNveZ7Kjy4/3x39H+yv0/la1XQO53W82LvGzSh897INeb9gkIPH42+9nl564VeBb1T9p3k/bsu2MS6szDN5t0z9on4wAMIuMFzF0AtZex6QuGutPysR+ZGPQ7YHgGTPP5j8DxDBDOY5m5+Ep8p/aqdfnf++e+ZCrV3GdFG1SekO0BlidMGyoJuBqgDKuEIreo4KGghZ0ZLO4zYqWCoth7GHo9SAMEqgWUASPmHtc+x+L5RGCtuQ/gtoLXB7atAdsKfT6BdXWgqF6nU4M5YmLYKkARqAKFSjgyAwSJ9A/pzoBuBgYxFIpVGqjcnQniO4gXNBQ0Y6xUIXyLJNA/oFjQrKJR8RyByvDCyMX5CYrSTqiBfCmc5WctP95LMGQ+J2zMJ0yvLX9eTa3vvj875c1c7cm99eKCATwo+x8dECKv7ADqi9PUiSkKQEUUYyG55kfU+Bm4/QiM9paBHBOonuWmzrLVeqWLfF4DOTlD/s5oF92OMR5z1P9VewGd/6I2gcC+x+eSjzEHUfhmemCOwivwmLkvrqeGWYByA/ENxhXKBSVKL5oZlmCxHU9FRRvt9YBQzHMmVdlQdQNtK/As2NYH5M8/XWlFgcADQtxcXCGmoGYgaxBtkG2FmXk9WmOUSih1AcOwPh8wc9bQfZiBspT46SBtWxnYBCQayZFdGW2m4NXPk+LzpLXwHdQNVQWeTFpAVroszVJq856Y+8GcL3ZuGnkHPUkykDlUEwxSifWuHtrGNta8wnre0n6/lNeHPSp1lQRjnMmp+/kpZzxIr1cAsVdyxesFJwuKztYTZeWXsJBZ5h6Mfur03wa7DpzsRfHdv6ryx18FYFdY40ouvRO4vya3vNVfPeGM4frk2CvkegbOxgQZFPnxOjOzduZLdxyMmcE73v9sDOb7noG1s/OOTB6AzjIe2bjv6OozNuKKAfhkYsw/5+teAcBPjp2/v/rs2I7XZo1wXlrd/Pp8QNafIN1AZCjVGa5ChKaem4tsgzIgHGCOGbzUCMQoYBi4YDc/moQvHxGoGMCRF5A5QFL4lrQN23MFPx+QxwP2fII2B4Awzx1oEfjDMIgJrLg/U2VyLZa9Vqiom/N8LADVBlEPSLAoTdfMoFRBXKF0g2FBQ4XSAuE7rH5B6wLBDaIVjRYv5J61VtWd5y0ZQVQnVWZzL2J6JHOYrAuAUdpqHHZ8X1fvLj48pxoPTNE8B7+b9/373IDy+mfsk0UaEnOTIHSwBf2QDH7p1/FDr57t72YSdlfTiZlEPta5DJ2Z9JfnPr/68QLjvOP5HzIOp8cfFWsiuEoY5msqY8clNwUTF08CHUw1SqQw4gIrNZJCu6+u+we6/9l9qSgU5lNTSFOAG0gLllpgssJ0A0Fg9kBbFbptQHtAAbQWaUYCWCL8iFUMahEUJ1uANvJABmKwCogLmAwtQJqnbSLc6oKyeCChkoEYENocAGoE+jGhKME46xFXL6cpgrZuYBGwKkwEZfYxzBQ1MZpqrZtNE3Rd7WteJSOsatoAcdmaqbWMikf9yvA5PGszUTErMw7CbXdPmxi90a9IUTTNlX5djH0wQahGmqwEgLssI8c9RSLJfhI2mNbrNEX/ldaKf3VLAu70828e62zfftfq2YdngOHq89eXf/75lXA9AqbvWMSr744l4uZ7Hzeu43ffgbErtm7Hrk3g7+p5iAaFTuTs1KbS/56jY/O8ZNz637A9A8kUCW6HH9/xP8iDErKPQQDtrnPs+7wQ537wm7G6AqfH63aBYgBEQdJg2NC2B+j5J/Tnn+DtAaEG4wjxrwVFq5uCVAEIlP0ZavVSUpkGhmvpzsui2yQkXFvM9ymiqFG3E+SQig3Q5kK6PVfQ6j5C1iQAYLA4lcDkUYptU9eMV48gdADoGwfzBHyYoGq9Fmkzw6ruF8gGSGU0FBhXCFUIFWxGWFGwgSG8oIEgHJsnODZSgnGBmZsVnQ2Ld9d1A9eyjwAp07NNE9bnUq6ZTvH4PBpz5gSMfdB2c2cHHoORTibtcOnurnEGIPtzWgd245Bp/HcnOWDkeRHkGj/t93fPZCefnd33QsDnuqf9/Wn6/JfG++MN8KA8d7JyutcRvBOQlTOQbJKhy6BxXkHu8hbBN0aAcqSE4WAJS+mMtddO9sCOpRDuS0EN9o4gsJWhm0G2DWwNyg0bVhg1GBVs9gSxgG8IpU1AKFARaARvEBGaCKQ1MLMnoV8WLFxA5KZIUgE1i4AS8gTMkpH1hlJckWICqBUvuRYJ5L1mOCCq2CQsAdrc/3B9ACujrF+g1kBtRdUGVUZWGXEg6OZjN436+8i8g8f9CBjpZQwuYyDNGcDdawyf5V5d6vt5nUF+uSzJ9rJ8KGvhzmBR2cmmeW7W/ezTa9x0+Cn71NZOHPv1qYPL3jJS+xAMk33NNfgdIfJdO+7Z74/97dtcNh+Tz9bvO4U6x/H6uwkAnm3UZwNxDQ5LTKj3I3IER7soqNOX+vvtijHLpnhfy/i7l59RygxC41fwdwagZwBoTNCmO43HzKaExwOk9p+HazIi8njnanv9HMd3fPXcL8+irwzfWa6u0wmZuaamXGcz6IVsnnplXaHPP6GPf2KTP7GUB8w2KDZUYtTKKIWhEua7whAzVCJQ4V6H2VPHOAC0rfVuDJ9Fg6kHdlQjaASfcD63DYFKIu6sLgKNqiRU3Im9GKOQZ/LPPIMQgajHpYoKhABNkGGeMmMTgW2KZzNoYShHri42T/5MN2x8w4obHlbwxOLl36gAWICe7y7YlmTAs9QTTxtxSHk6lfbvXSycAaBQtT26moxhpOFHJG/Px2Gt7+bbX1jbp/N20mrMCKyARNF6osh7SJE8jvwYev/4u75f9UNHJuizE18X5MVa7lvWlQncb3gybhN7fSJv7Hc3wpNr9Wse+tCH4EycRD1g97cg98XtvoKuqIzQggrL+rgoKIVAENTC+HErbkIuCzY0rNI8YbONXJ0e5crgyqhgrALUJaL/1dMxZaqSKoKNGe25AsHQ3W6+tnyuxDrKyHsiEHsqqhaR+0D4RovnBZRtA5r0MdpU0J4btm1DWzdnEJtbDOrXD6AuWO4/QCKgqm62NfdFlKgkIo09eK1XFjFkAnDn01wR7AmrEwCaeBoY29wfMIJw0nUoK4oMgvjc6jNk+6ikxEgSwTcAhoKowiLhtMuawVjl3/26ZLCQH27Rse6ekfn/NCJ+l8ruAkUuk002D9gZPT3M06Ny6ID3k/Z3M/+/es8zuXb2Xq6Iud/pfxXZnCkR3bFQo8RK1tjVfVh7lGdpzfPqdT+WoHjTmTM7uBTGuq7gmvngCJ600sPWXdthkBlqhISX3DdDE9m2DQR3fDcqaArfeAUAohzXxPAwM5SiNiQbrLgTrMCjL0spgLGnBCsV2+Pp5/DEIIqiVMIztEUKhsiqpwMwKKh4XkLLjZfc14Oiz2zArSweeWae+2lrq0elGSBxHVEDFYPE81LUofT36xpOZk33vJ/5d3wGDL+I+M+ztjtNlFIokmq6L1tSfIXCtCHq5o0Q0CINZAQ27uaZTT0319Y8C35GyDExlH0MNmloprjXJTJwRIJWCDZpbv7dNtxlhf3zn6jrip9//hOCn9huT2z6QGEDoWKphFIYj2buM4QCLlG4va1AYWztibLUSBdHEInUKiCoBIAjQq1AhQt1kQ0sijoxGEaed5Kaoj09RYtH7jnw5NsNtFSUm+cbXGoBLwvEmvvyRDUCNXOGEp7yZbUUbnEfESgEWgyNCWtdsNYvPOsfeJQfaOV/YVUHgMruPE9REi+L0HsIKfUQeJd3Idx1AhwhfDUTZ2Ei+PJ7UPctTQBhudukL2oqeskQvmlHtn364hRMUNR6oF1UsAV7g3G/jLju2cDN/cqEgM1gN0YpdVQYKgEAmQEsTmJpCxlxYf614ax/ZrnYH5u/DEf+3TgdmpkBKlEDNtiLYDARufD2zGJuYkOZGOW2eDo3xjbH5CpP4Uu/d517/Wh6blde429Fj/hPtwMHKBQAL/rDDJOYp5EQmnCDJSDkBVzvsO0JoluYfRv+8Q/GV1X8uAsKCMLAahXFChoVNwlKgQqD6Y5Sa+Qzrah//APSGkqtYBDu5taE9nTf3htX1OUOM4OUgo3c95xqjf1FXZmgisIEWgr45nuVrJvLyZWgjxW6brCoDgIzuHtiw/p8+t4W6cxUDFgb2v/+P7iVCvv6CbndgEpeNQMSqaFGCpqnAmTm1X9CsezzjCpMPc3Oum0QM7RGgAkWFixs+D/bE6UyGhcYxLMmqHjwRSkgMhh77laOKBiLvLC57r5uC7QJloWxPdchC8N/kEj7355QP/0Yc745dnDGPfY0U1Qjj+5NORXl3lAMSymw5oEgVio2NBQzoD0BkjBnIxjNFGFhlZuBn12nuvkcNF0JuqvzU57Effn8/JnpO7K6L8cSoVcw6p+9xhPM1xu+znOKrNHq8WZ7v47pgjR88vaoNdO0qDtfTxaFoxkxhcfM+onsWaV3rN2sWZyZZPcDtWeyduba+TimSdju+3E1sMd7HRmz+TlyEZ9NtLPPPiQlducmC5g0+3C/+WZ3xj66d2blds+A8zniigCciDrb5AIfOAMDhIsWJMfV3ERAakDboM8H5PET7fFPgP4Jtg2ybaAFrvnFJuOaqEcU9qTWtk9ZhLiHmG+xah6wgjSzi0JUUYjBDCxL9ULy8Qa4a7Lu6E1wlpGY3Bx9W1BunoBVMk0FGxgFleCMJHntYCMCiYMrn2sSZvuRo1C5QKliowWtLGjljla/sNGCzTwARCxq/ppHGRKqp9HIjTbwmz/7ATDkr4YohRYf5U5+AD4dCM/AIjOUTGYgH/XrWfuJu8AZ+Hpn2ji/YPigZVofG87oRmH3zowlZiCNdCNX/fzw3tQL1F8fT8dvIxAJ5D6jsFA8Esy97c/Mor7f2HZr8uT3j8f4hBnqf/ftwcf9nKGcx5rjXcU8hq9jUPxN1f9jAdA8RUgxEBq4FE/pVBW2LIB6eieUCiwLUG/A7Qtl8XRKVAqKKriQAw14PnDhghp1a3XbvCpH9eAUIXj93cjJ6S4V6LlKndwIMsQAWRsk6gO31txVBAAJYE0iOwSHr3GM3yYAb9DHCnuu0PUJW9x3FyoROJEyNt9TuEj0zANBxih5JoR8nwgWTMSBknkUsCsDQCMFcap1Fvca5tYZkKTPH4CRkzB+FjJP0t3TFunu1Y81PRQiVxKGMCEgGFzt8taTimfBv/wMsNyjVUDW4gr2nt0zxlxi8X9imzFK/n2J6Q6NiFCHAMn8OyPcez7wTIsF0HPw6fH4/lMBuAPqMXo2J/bxAQCfHmLuc5bH+gR3TT7z+mXT6GLW7M16vUdw1n+f6ulebUazX+ERuLrGoWBeds80P0tWHTk+8+4eObQ0myjPARXRiCC88uHLz48+BDM+eLlm9HnO83cGmOfJdgXA06dsjujCdCyTgYPthGjP7STrhufPMP/+fMDoAZIIyNDiqVREUGoJUGmguM4AgVOVlahEMlcfcaHtxzSW8MUT3ErFrRCqeIFxMKEyYSWCsvuvUORtpOLm5VqL5yRM36VpHJgtfC4BQsGm5r6IBgDa55ZRBS0Vigql8PvjBVruwPIDtPwB1QWCBSoM61UTCmAFTBXSaGyusX79wfsbfplHu3efjHGcP2YJBbg7bOoTo/WXTIy9D2FhML82Yz+3Oo7tNqQ8UfsxvesnzcwctDNHclns5uM74DZf47zvMT67Y/O3tJYM+fkt1qLpfr8Cft9e8xwEvlUOpzV7Jfev+tfHhA5uCEiljUZQDgJgxfh02Rp1hA2eaFkX8ihe9vXSmng1J9zQmCC1YCuMtlQst5ubeHU8YynF89NZVAHikGPC4HDA7RWvYm1Spp2hOeBh/18jsfOVgp+zI/cOACBrMIjnInw8QesD/LhBaoVVt4BlTfpm2gmPjH4lIFj9sWZP05mZdX9CClZN4eXTLMjwNBsNBcbCSkPdWgQd+QtzLPxZAmiUc4Wl70dHBvpw/fTnIxpJ/ROHzHImAeRVEMz4fSitnxAg37X/hFn4rA8zibX//Pz4d7/P19ihkzTvZHsLAC4E5xVwOJYfmzu0f4E+CevhmLlPZ5+fPfC7drzOMHmfo+czpvGMKXzX3yPTdtbnK0ZzD6rfP+87JvXduM1s6dXxV+Nx1e/jNfYadPjWtQ3b+sD2/An6+cT2fIKwug/dukKoQolhqh4YAoCjmHgL0zxrgUWpOyh1/HN0mt73F+DiDKcHpPjnt8ootWIpBY0YVhAat7sY7N5FYRQm91dihlgLHGWx6UfkXxOo7n1OFW4qbpUd5BWP+rXlB2y5w+odrS0wLADdYLqEC8QS50eajW4efa2a87KZH4RACt23bb7G1FxefOxIN66FvVDzD1Lw769/Nl3P+uzXclPo2ASS6UizZZi+p/WhybbMc/fN/D/ry7tj321CZENxPUsttRujX9nLprk3deTl2m/bxTvv18+fnP6oJ60HbA3w5zRs8WAfDjYwcgQaFygYXCrMvA72z8cDpRB+VHa3DyOoEQQEXm7gG4OWG1DvUC5AvXs0sXjN7azWpESdIFYjtFB+iItnIgA6+AAGcJvlVYKVBCHHv2f/TSbqOT8TpBl5Xj9RzyYg2xPbzyfq7QFZbmBbUMK1yit2qDN8gAPV3es5CTpMH9d4DpUGSOtkCZG5S2YPAiEkk3g+BWi3Xuef/XsMgHzWNztebzquIEkWN/PO/Rh5dRE+jRm4FyVOD3vP1T74S+vmv0G72o9/t9Wd4CECoMFehJNuTkjLn9IR/O4F036w87XGfrz7n7dizo16hDCoDVNeRrx2J9z5RYdTt445Gt8dJuzxP2HH/M1Cdmg3r5NqZsfmvpCa0/6RAmAGX8fI5CMAvALXu2dlGn0+8SPITOIKA2yYbl8WbAgiEL18fzznqPEdv9/18UMG6AgCzcTHSxQkCttWtOcD/PiJ9niC7AG0hq1tYPIqoWaGUkJYp2CPYA0Wj7gVkR4NvHsmzog077v7rRoqMYqZ5/iLvFmV3Wf1Qeg5s4Bh/iA237c40tQwO9NbipuDVEEU/hC7DcSv42kiPLntygusuOmK6g9g+QFdfkDqF7ZSobhB5QbDDeA7VCMCWAHT8P1yY8p+wC828BeQzkO47o/fB2dZzqH4aXgF/Bcv/vzvnN/prxjvZn847dJAeLdibr6bdj3VynSl3MyKOetM3WMNPpgYgoRGP4n2c3fum9lQCD4WxObsxJyH7ZKJPGx0Lz2gD1jFq2sdT/zkXV535Bos5u0IAIXPrlX3Bwz/ES8Zlq4NBQb2solqeG6G+lT8EytMPejKa3J7IMRt+cKy3LHUOwovDjTBsZ793kph2jSGbAIRckZd3cKkMfeTZTL2uUEU/n4ivYRbWi2s1w4WWJNeoSIZL1JXGs/kKuD+p9oE9nhA7hV6v4PIPJ8pEUbptT3DVWgw2czVMTQZmNyv2H3qzf1LVb3+MEUS6aixXtKiQezBJn1NogfAHQmH2ZKyYwATAMY6OUuxXtIeZei4oYRjhD+b9d8dEzjwS1/3TPfSQXhkvSD8wvy/aN/JsP8XGMC/g8m8apMP4B7czMg//zugOWgAB0l8ZH2y5Nn8/9jOFkgPnPwGgMzXOBPEZ+zPfP7xvOM1joDttK+HPs59O7v/2TXO2hFwpsA/u968aLPNyZ6vfu4Yqcmccdb/Kxb0+Pex35fPx+ETYp72wFpD2x6Q5wMqD7R182StBChXKLnQFRhQym6OqCqoSfil8IvTegf2PQk0R1JT8/x80lBUUMiDkJg8OEmJwi8w36u9zmcKMzCm+WPm5qHD+yJythBcoCgo5QarzvbR8hVMRsVKnhKmgSP1i0ceD58qO4CWvcAeStW476v2vleQd2MG3h13+a6vEhSfCc6Xz5I9moDlEZccn+H1qq/3SCBp6P2LC8T/uNd8g+M8PRufl/67L9+ZfJrP+ZiJv+jDWft2UzgCvjPw9w3A/FsaFRCpAzyiSITtzJ+xgzVn/yKFEXkksJoH+RUAj2eDbA3bavjj/sOra4iikKCUCuaKAk/yTFFiTpvPJeLiDFgoE2oAo0TwTwGoDZBD8Px9h7KZfT3Hmk5501rraUlmhrCcsGJmFuSzAerlVKGtVxyS9elukaZ9XLKiiInLSc+6UNzagaNLkgMiJur+ito2SNs8UIoExIoSEcAlGbeLBZVkSLoSzXvG8bx5rJJtj4NRs4xrP/YwPWhi7N0uPVLWT4pRBj3qzAD2aXz+EB/Ji//H218Bf58ophMATC2Ad9r+TBFz34T8eEuBnRAdiEpM1itFHDs0F5d3DfqgaXTPowJEyS4cFtL+enE+hz08+5+ZBSJRp8m4f2aWZ/bUAP5c2oGByIiYObJ1L8/EPhYUpGmqLBZ+zxq/K3n+KPOYTwjUNbVj49CqPiJXjkk59yB2B+5ywzuAQF90vqDUWtcUzbT/7sck+A+fTvPkqAiN23EcIR88BdJOOMQG7BVXCDU0UNdKXYstFElLRaHq1TdWBpZlAy8VZuKWFtXwwcvAJAlB4iCJAvAVePoYkXh/OgN6jSjaDWSe2NkJsUzHMKLtXIAPYeXHEFQ9g7+Sgq2ESRFh9lWA6oj4NYNBAKoRUT42HjUvCdfg5d+aMlYk4eBMKSDO/vXUGXBByBGJ8zqZRo62nDMTyXVs+7U4coUlmHVn38P7PIjYDCo5B4QTUxTnUge1x7V//uSaAAAgAElEQVQd8/Sg2LxkeTg+SALj2ISZRlJaIvKAaTafsvrBIsNYT/PPcbtp7XU2I5bBmddt719P4DLuAXjA0V7P3p/7XZdnULcb62lDILoEfx+xmcfzT8H+cMDfWXEms2+mfiEs4SPuIA7kic439ZKGKoanPbGuG57P5pYD3fB192wEhRi1FNxKxcIFYsNnt5QC0xYmRQTQLOC6QGCwTaHicmnkvHNhnoxUzkVCRMWLwgTQTT2zgIz8fPl+Ryqp5nNmqkPu89Jl0ELsMk+dSRR4JHK9LWBwpDx11itigD3lmO33Pmb2gDawZ88whTavrsRoYEj4H9bw9Csv75lorM8ZVAIDkBmyni91GSsQcLi39OC5Kd2Xj52PyfDp95lfSon0PHCf/pL3hftDZoo0DEU/rW0JyvuUm/v+fgb/t2vviJcrbJLfXeECIhoAcFxkyB6bBNorEh0AcHeDQyev/vv3GUF0/pDv2gszd/ju6prH844M6O4JDwDwqAUdN4O9Nra//5FRO9MQj/18x7wdn+/s2FMt9ETAz8fPTrZXxx2f4yxHYL8mH8bbIyMcgCMFi6GwYimGUoClGEw93c8qAhV4mqKapgYJITZMCjumyNwU4kE1vE9oPYOhDuR04CiEf+KJY7ebeAgmAjRPWJI+PVCg2uI5tuBJpjdpoRA4m6Hhm2jsCVvF3KdFmmGrgq0p1kWx+eUdFGowuU0ANMBqPIRvWGYcU3dmeGZF7bXNGvw77Xkep8OXv6aZmu1/9t8Jc0m2/TU/092vGLZTUJKtH3/i//dy6DX4++WWoKknUb44jBDv9v0YeJ++uedB/rys/wsg+G2bwMJl61HKMUcD5PVScKE1G/tnRAvAq/vykSuSbRVoVVQ1tLahPRQwwX1hfP34wrIsqLcFy7Lgfr/j6+sLqoAUQ63VXTLC7OmGgwKO4D2CQrUMB6TYR9JaYGaoAVAy0iL3u3Q9aZtnKkgTMCxMrIZe9s0BYDBhCoCpA7ZSCmpUJ0l1gJlRFy9ruT0Vyg56YABapJMJhTRdJJK8MLAHoanBrEUOQHMGBAqCdiYyMyfkW3QFHbvrOfD04PkefBnzjmGRg3bI9+5PTdP+CQRH9DpfRpYMgRmDU/EL0EfkzC2T9cIBPmfVA9j+f9A+lTlnmGHIrtfjzQyVwrSl4lUOmCtgBp2Yv91mH59xZlQ36YxZrbUzamoNt7vnlPMajGEyM6A1PwYG1Mihp+kHIIr711cwJQoUz5CeD7Ysi3e8xkJQxbIseK4r7vc7tggKaM1DxZkZ27ah1mVnEp2fZ11X3O9L/0wimGA2V7fW8PX1tfsucztlnqce3EDk+acisiz7ntdT9USfCRYA13So7KNwZ7+LHvnrq8IdnIuXG9taCwbP/Vk85YCiRPkhJECK5+UU3tOzzhMt32G+1zR3fH19jf5LROIZxXjLLpBGwv+FpmchIrBNpfvUsBQP7iAIfnwV2Eqwrxuaea3QTTY0UazriuXr5mNDhKaKJcZmqe4PmHNMVVGoYlkqTAmVS+SdtN4vkGJbnyBS2LqhCUClopmiqmJ7PMJMlKl8HHKaCKgRys0Ft8RzERcHXerP7rnIJJhXiY1vQbKgojknAJBCJecFIAY08SoCj6cA9R+efFqdNTRpIZgXNDOAhqkmI4K70PASEjvBAKTPqPUc0jOzlz5Ru+vkzwIgy0oRobNrllF85+CC7FwIaebxO8zB3sg3DsI5+zYDOKIwL5r6jlWoR5MRWWQIIFjek7N82eGWc1/mPIrTd1256n6+MWa0B1Q9yfsMNGM9LEuFRoJfgMCleJ64g8a+G8v+ZyooOsaPBisz2KhzZW562MvnR94/+3O4dub/SzA4mFAdANejDkBUYdxAFswfUYDAEjYfBnGNSjBe0pB4AZUbRAWFKkQFGwgVFDKKUG7VTafhD66EmKPOTJWFgY2hzUuicSkQE6gpamWYLWjwgBGZAhV7JaGQ7WSR0/WQCm1WDlQ9mbxlwnsefuDaBPW2hPeGod488fTtVvH1dQPVis1GGblmilstuNMN27Z58FvzZ0RUFPLa5ATSkHnLDWoM0oZC7AEgBDRtWO4FDYZtW8HLl2dMaNYtFq6QO0sq6i457hPoK9r3N0FlhsHHxBVxuKtMlLArfAMXhrQVqgIld6ehnFcxDee9mIhQauluOcjcdlH2jdmV7G3bOsg2cTB7Nqt9DuZkPp/2/67W5cWb789ky9kZR+XNcUjZzcXjOv9OiawQhYV2wqG5GFyOgc47OFPDZ+h0RpzH85kHeHIB6gwM94TT++scH2aAiejHFAN/9rBHZmoepBkofmv2ODzf/PtRIJzd64xVO2PtztnJcyZzBrEJSueo1zn9ieVGdLh/Crz8vbXWQWGC2iMYvurvbpxhu9QsALr26DKaUMg3ZpCiQqCsLrBvDBYX+HjM7y7NzmPcKrHn9CIXUrVUGBOWUlFKRaP9s3YmUN2Bu1kDywpWQkt/QATgZvL8YGv4HQPoJdbElYKy3BxjiQtnw9icTWkSQFnY3jc5N+JmWhIHsM2AJobGngxcwuRLkeoGqiATEFXHG29Ysj63PpCAfuyHkvJk/h7/fmGYTo79uHXQ9Hqfs3t3EGYA0oH++Gj02fOmAuPduABKv/JYeazaSOQe6arc/DieYbdWz57h0/Yde3DyDs+sBGfnDHC435QsTP3zPuD5f8N1gRgIU2+vCRzBDUTFI/6JUMkDQswARXEzKXki5KV6AFaWcmOGp5eSBhH1MnBOU3iS+DaYsNaytKOAJPL4nchrVZ2ASzwID1nbffAmMqAfj73Sz8yoXHoQU6kVtXqJO65ez7www2oBFf/PVKEMZw+FoBGYqQCMPPsA4HlVCwykIwp4L5fd3YjmwAsvje4uGMVBnPssh49zHNfnJVtPumzG0KhYAp5SuBz2PrbX6TezUtm3/XnofXSAyZEiCu6G8ob1+4gR/x/Wjn7+37Xj2q7aBAyPSMwcQDmKmQZyB0RyvQcAY4tonJMXnR30yaCe1LcUp8WTLUpZbECp7FVACKOsF9R9H3qOt5h4mKqVTCCQ0ofQomRNR6LHjSvzI+2F19HkczaA87GEYBwM6KWodJar5P/ZmS7XfBnMpS+cy2sTjUho3QdXHPs0a6YzsDzmMjzez9RHzOAVVQQGEUMtGZmnYKpgNpgRiDiiz2oPCrrakHdjqxJpHwAiT8dRKLy/WFHZgMVQbwB/LXjYHaURiP4LlkIvr0kusAo5G5jmZCYXopgENEeWeFld4vU+iTOd0A3cGlg9tYTBXLDWAloqWBxQihhKsh7ZF3fnm/52JlthU4EKcyGeUdzsm5uvM4LBg1nMvXQgjbBBsLGgBavkuVE9wtCHTqFKUeWC4zoTWAB6jdvvNEL3g7sGCUfWrfseWkh3/SbQJ/tx6B86YyixS+R9YjPIS4bSgOnv05YIfcJRsMEcZsLymCj+P9ftyTNPT3D5bMBBoAYLN3+HSfycWeV9TcZa5eh8zvMc43zuCQhSYq+LCgOfth61OT/yBHzjT79nbr6W8yLf66sqMnxNa5DQEowree44jQTOMgFBCVNwcT9BIQLRAkOFWEMt1QkDuPXhvlRUjlR0JtieD2zPFdsm0C0WoFov6Zgm0J6BAAKSzMkZ/Q1WBXC3E44JRRKJjj07tPsRLgtKa0hFI6smOhPt59WbW5Y4gF4CxSV/LwzliI4u5ImuAwASkfvECfe9IhlAAneLECMidxXI0GciChMzQYsH2aTSOXPeZh6owXCrkl/e86CqaoaCwew4RZxo6N7HSRJQ1vTds9EzjnArFL/sT3ksYF1JyuWcgHyXrs3GNY8k1X8XJPjbijFyP/wwDddFq9vziWq3SMjuk+QKZJulFrFvR9NPInEz98PwnG+OiiTqJpr4Zlw5N3EDobgjPvAyMc7YwE8+32sbQ2DPTNkZsHq7qR3YrrPf52OPLNlsEj/r+9ynmUlMpuYdAzLfJ6+T90pW8F1E9nzuvNhmM8d8z7zHC9AEnV8/BZZfADc2UCm43YBnJdRKsIVRN4aiAoVjD7RJmSAwrDtaZ6AAqYXpBT3FTJbHPY4ndxYuN1OBwE3aC3ulD9IvL8/HFWptMJfwupqc4y4W6ZJ8K3TtOJSYqHCQNTvRwZ+bq5oBQowGoClhNcXaDCsbhAxmDsItwDZFQXsjRkbqnrUxR34NIHzHoh++6N+/rJeZJTp8tmuHtdffE+2+vu4roa8Lf/e5a0xrhYbsIqLIB+hsyXED2fXxRAnc/827YwdSmlHosdNxiB7W9PVjHh86b/jpGb/VruRr/y429e+64eNNnf2zZP+KALYAXNz0q8XTrzD3gJA5bQyZ+h5hbrG43+/48eMHlsLOfjXFan9CNripUCjYPy83SQYUcteWwoCFL1wP+MOQc3NtdsmsCBayZRqXUgq0OKjtsinlXshaC9eYUkqX+7uxDVDHHMA4Es0zezqYYu624Hust17gIIJBzFx5p+JBZwCj7JT9kcUglYsuu4HY8NNFBx30ljLyOKKPz5Dvu+tMci19sMEUshmOG6J04azo9XU/TaRU+LJ6CpkC6qVLs+5zn1vTdY5kTr7Xv9Le4QDgrwG4v7Mfv3MtM0NdH0+fADcF2wKqr8lkjyBnJzRTm85AgF50PY6Nig+iDdu2AWpoz7Vr/xqaEYrCZAk2byy6I3g7PgRb98/tnx8Zy/zvdX59cc4pT94949XAH0HgGZM4X/cINg3oZof5uGT8ZuZvB7xsv/DSXwSGYYY4AMB3wDR9XVLwpWl+Bsnzc87Nj0taBadj+Xq8gySfGwImw60At4WBAii7pp7uWYQC8GAa3ffD6xG7w5x0PzIq5LVgjUBCIPKY8lKK95DC984MKOn3Ev5IkWcwGTzK2p+6gG4VtHk0qSszCTbJc3kVZyrYhldKmoE5TEZJtEWl29De2ZPSooz/tqBhgVqBGEPhLGH66Akn40euKjGFfL/YqM8prsv389qOIDPG72Jd9M3twPzR5Argr2I6P8pu4aBIAnDwcOi3+Smjex0TUQASywXmp+RGB/R5rgWx8eXz5eY+3w+7v236PhmwXTswgPN4XLVcE0fFet7w/93tuI5PAf7cqDsE7eeWmbOajq4AeF1dQKDUnBHkEpYBB4L+t/8kneSZuSwgEhQu+Ppxw48/7vi6VdyWBUutMADSwR6D1LBE8vbAIyjspR/TCjGsSLGfHFKrSPqfq4bZfuwZRBT13AXMXs+WU6bGtRp50Ji/zZEuhnlBU8GNC9QIRsVT2pTFaxdHPkA30/pw8tQvIkyZBOa9Zk8EUPTdK6Boz1iQiR0qAyobjNwkzcH8kQG1lG55GfN6v58Vc2UmXbtiMne5JxFL4AAwAajs1kn/HhiMIrs7GqtbnlP2ZzBMuSKi/lOL5m9sM8D+5Nj8ecQhn5xft+fawdsCeE4ldkYiBeenY3rWgXVdw+Tb8Pz5gDXB8/kMJV1wuy2oC2OpdyzLArCn+iB7Fab5oHtG7VpTPetbHnesdzv3+8hmzde4uu6RgZtfSP5Pf7r573fXOoLHZDH2Y/26cRz7e7zf/LyzwEsttTsu66jccgT+x/Nf7hmMXZmKV9N0TGfiJAucGVYISAUE8YwjGRQzvbM0SyhJFCsX1Ki/qdEXNQI3Z+hGqWk+fVdzU3VGYDVCEQGJYgGDywKqC6xtnTEo4XcYGbXctERu4uZQOEa6Fu598H7Epgg3/3j6F4aiAFRhZYFYhZizIc4clnE+aoCNEqYg+5VFevjzmxPPwN4VK7S7x3W0+f5D+xzszCzb4RoIdg8EdKllr+PizInXMU1fwXdj8I4BtJPrH4899cE8yIWXayTguVDe5mf5JF3U77SPmY13bGdv4fdHDJibeykSmlMEWmFSQpWop4vpVc8U4fIAlEL4+rrjfr/h/scPfP3xha9//AEiQq0RlGgFmrV4001FV1+rLIAa1ATSYh+g8dxHy0cPPMBQXmf5h5hP3+1Bc75AD4j0UqAFg1HkUnArHvyiRpCoe+tZDaZoW6auwCqCRYzi6wMUBLYmRKqYAE5UXC5TRPK6FXsUdwilhMMdyxXjUH5PFKKdPKULhaGXbgwSIAFkJnbvrgivMoOn/cvfxcQCGnbv7u9u/y6G76xdrf8rgurFmjEdf7VGq24NjcjNv7XsasOllsudsXCHz7hdbLYjZ94ZeJk3fRGBtob1+QzH9gbZHii3BV9finv7ct9gK7GH0Mt1rwaIu1ZAu2fNwIhj1BEhHa9f23ECn72IGTy+Y9nmyiMAML+K1Kzs5PPvhH9GvDH2oNNJ8n3fjsDtCFbn6Nm57y9s6gkAHONByGoxfvD5hj9rkwQA2oDWYG0DpDn449AgdUQheuSxQdvqfnRW0GiDaBv+j8FGi4bggEFyIz36e5r2yDXyh/N3QcDWGtq6wtYVzXw8cy5mjWERTx/BRBDyyDgjC2HszJIL31fzDVJTNRfGSg6BlQus3EB8g0mBaDB8XOGmnSUcJADQgoz+3b+LidHCYA92QMEMewptbieMH6Y1cARhZwDxg8bGXpMVQPcD3F1n/xzzAzgjlAyvdSXBwZ2n19n170RJCox1vsb6HN5HHudcnC700bOesoWYXsHEkNh0/y4HpmHo9/0X70tHRuGSBTTbDa8fMwP63ZeRlzGeda7IBITlgwGOoC4aPuizvF2WBX/8uON+X1C/FtDXDfzj7haQGkADFbK1cPEI8CDVgz+oRdoWA9cC2Vr3exLo9BzwzAzhu51jIWElwCz/8z8i04B4QF0mLlayAFt71yNTr3mv8DJtlSK4JMyf7gvnymxB5E5NRTN9yY0wvPXcdEKHuZvPRBhgk5hc5nLx5ReWJLKomS6K3O4dSDswT+Il57WJ200QrGt8u3vOcf89SOn9y2UeChFZuOkewF8H42Yv1oLXqbmfm/8d25VSMWOEd4rHdwC2mrmZVpsXyqbwoQLcRFlpmLU6Fd+BwR7s5bXmvzWYoLZ5GLc8V6w/H17RoT3x476AdIOQQtoPN0GbRTmYVyF0fB7PhbT7JI7dC60BbqbJyBVAi/vsy/Z82r5D4rO/HYVmu/v7BGjN17kClpjuO18v7zt/N4PB/uyHv49BJLtI7ZPnHf2TSJGSKa49pU0JIJTzQRB+MfEG3HTvyUqlPVDaE2gbGIrKDGGOFAQS7lr+7gdGFfDW0KyhbJuDrfCbA5O7HAEOCETghgQGIXxSojC8O20XoBC4LJ6DzBQiCmwNrQnQhvIgNljNGVA3c7OKECAund1UTV6JAAYoFAU1HMQZ4Cx6X6C8wOgOK6M6gt+E/T+lGXiMv/vqZFDGlG9tat8JiG/bN4rQVZvn4KkWe6xgnznjvunrfL0Z1BJFNKJNVovYTIYpV+HpSACfDzFmeSyAFzKVEEb7C0H8tibdsbGzF0ZhATk7N+ZazNepG7t+Wc/w/c27/fZ9fTA3DiD/hbGN6AciT97f5dB8/5Q5ICAr9RiDulLj/ylLkJL7CxotMC4R9KUgFtSl4narniy5LqB68/VBC1A1cutVyE0g6+Z+eSpoW4PmIg0Xkwx0VIs0T6poNlJVeVqWkKGWgbCvY9rlbyqrraFl2hJMsjLQvIXPn4R/bzGgBBhkuGlXLdyASB1cciq51edHRgprVFqZcq6mmFTZoLKhiWAzhYQyrGhgDFP1EWQDcOUaDLfIGbyUXCSaLsW5RwPaYd/M31PBdpNv9/yeZp66fISvowR3PsiIVHQetOKuZIj14/uCqvb8iu+Y+v/J7Ts5+12rBPfZO/rDlVLd76EwJHLrqapHB5liibx61BDaVIMVz7mn5Ka029cdJoQNWbWhQuQBeW7A+oQ8f+L5J2H5X3cQN7SfFVSAH3/8A9oYqwKCBiNAZOT1a5EPiRNQhMblAqZAYCjhL2Lm0Vz3CEaRYAy4LCMQhIOWZtr50fWFIB41RmrYxPP7revmuZgC+lAt2LT5ok7z55RGJa9VC3uR7qhQAjVwCZ+OMhZhKSWcmQ2lhN+XotMGPRt79IsJUBEsUfrIJjDYWsPtdkN7PDwoxwxNBDXy+ZVSRq3IcJAvtQJQ9wmx1v0oYZ78mIy9di6Rb76VIBAoKRYu0DStsAspEKNpQ7EUdp7HD7aBWcG6gWzD9lx9q87UJ+J1U6Q9weULzwJAFJUatrW5IIdGPjsFk6DUimIFsv4ESkWFM27EhopUBhQlgzXUACrYqGBDheoGx4yK+n/Ze9vt2HEcWTQAkErb1T1z3/8pz6yu3nZKBHB+AKQopTLtqu6ZOdN3tJa3tzP1SVJkIAAEtgbaNrSvL1QO9sEBWAm3S2UCFwIKg5YSSSMOcLlBW/QHmHDXFWQOZUC1ArxAraCZQcWxAtjA+NwMX1jBUiCpK+jqWfpOOm0FQso+AIATGKFD2MVRvY8POU0MYyHv4P8R5OfAOf45/zGzgDNgmxnWgUvzMz6frwelE9IJlmD3eM4+sXVZisEyd9exxDM7HOyxcjBF6TzYBjiDReDdhUUdwEz3Oi3oPfTEgUwqkbzbzn72xrBzqxwaak7Q6Qx0XDdBfMbOMhHABtcwnjowCSzsEVKNYHYcCADT3dtzx0xG+d6fvvfVVX8B2fa7MdPvd/6NaS6Zn6l/RpSxZp4gkHrSAWKu69WDVKHWAGuR2e4MUAFoAdENgg1mXwgNwNS0owW6CW6yAP47Chr+/a9/wfJWQVzA9AZvBaqZWYpIuDInrPdg9tRarBFJULStQbc1Yt9a3BfcMxGjJ7ulnq0qpHBo221xHqklSkTm3LlRgB1xDrmWpvHONkdbQzuwlAKpFSyETTfck1ypRVCWG4gFqyGF5gEmB2UFI+dQCrC1wYhBUkCIOdUgYUtSGJ2bNWwWGrq1ML7WO4o7vtzQQCCrMSyKhYpCGqo+3KpjAAOItYMZIVVjgGsDSUqOJckiFGxdT/Rk2iXJqAR4DmYzALZnJPS2NVRhWK53DEHTDQ4M8oFIUWXBeifYV0Mxw6pbrlmOqyzY4dWZxuwfsYGvxvnVd9+c5fDXT+3EnuQy796Nh/3vfe8r4mn+bL/f64TB4q4gWsYEMliNKUZuZpB2bblQObfWa6nGDYaunsEoXYqEsPi8ZXmsFm68pvC1ofmGO23gRbFsNxT7DWYKzeDWqCGpY3KLyVTSTSgwUvTyM52J8e4esiPDRkSnQNoALZJsy8zKndnAM7t2buhDJ56soRlYz5/9ZDB9R+8+c7NeuZEP7fDAQuKhrV4xkEc2ESCyCDg5vY/k+zGR+cshAwZKtq/nERkKUUqhxMSj25aLlwZ54p4SOw7jKN3miLqfYIbKCktNKzbdk2isRbknthHvShzhC0IC5wIjyYQMArjCOFxV1BzY0kCiyDhw2uUYQger//YhfUDC4C7dQ3tsEwCYxmuuiBjFzRwrCGtzbG7YqEGh+dieniBPJNDdNCH+7R4uoGcj6ccT1onlOYC8n24/OObaYp1A6Q8m6vEuUr/v/bvOM7DvmebDdUuHk+T9JtN2llly34nDmX9L0m3UdSV6pOe+2xwxtkCARaUHchrsRvzOBfAy3B17WInt/Xbo6wEQ/dgn534+H4fn88rTx/FAxdTL7nU9FOAEmvd7iHfZAdUkY/da1/HOCJwqSG4hO+UAueNWBW+3qPwRxixAXMFUoRZkxdbChanm2O4bYA2kWxisqsGKtQZrBpmzsX3G08fF9LAOModyDehQGKAnQTjZ4VmJCKUU1LLAGNANoFqAKuBaQCWkbzx1D8P7FQyoLEG0OAxkAvZy8OpIl0cjj7h9YFRLggHi6ZehFIHxXrItQFi3IfsMsgMnhXblLkp5l2TeYs7pSXSeWcy93/qa4GO97ZU+zPr7FluhSePPfaxB7NO6OX1GzuCuKNLn3x+8d7O38l9p+0fZPwAo4EhNp0wAIKKhwde3nlLOmUHl7nB1bPcVcB8K3Z5VQYQNXCrEDFQqVBpa24WG13WFrRva/QuLKPhuqK3mw2SHI/SYutU+YkSHEGdS4kRQ2hthj/XL7FYLQcqR9JENp6rYTEcWMVEwdzMoOkiepGDrGczNnXHVEc/+HozaxXZG9c9A2dmVe+lqO33Wn2/Q/p2MQL4ifYKbkj/iQBqLjpuP2MYr8PjwLBMI7OvuDAzH5JosUR8jrW0IMdC9Nq95Uv/IQGUHqITr7yEjPJmhGHc+GAB3B5WsQVlDlw8EqBvUCcIEkgJnwdYXqZb1fmV/bhaB1AJZKlAIVAULSjjvZI7Xo5HZvaljswiqjnjNyOY1c2waDHVzQ/MGVc4k38ysRwDhkQWcDPQz6+5qse/3M3b5Z5dTmsETsAOVDpj6+wMMcHx9mpNlO96vi539OM4G+CM+LC6H82Xw/mDMco45jMuL5/ozwHic/+rz6Z66dlx+GeBOegzgkz7+KVB7Mha+m8+en266TwA9+H9faOcXkca+YwwoHtqxj4eQgQlJFGQNdzcFueK2VLzfFiwiqIVRygKpNzg6IxWqCN42uBuaJtBsPoUHSIA0shEbHOsDUnZqn2O7GDQ05aaS4SLmiDXtep/oYyZ0ah0Gpci6rcyjZJ1x6D1yrZCyoCxvKLWG8PMoCRdtKR6Vspo3OGgwiShAsP5AAaOZYtNtGLc9W9ZSOaAnpUX7BkAPJV2AeAfjDILk9XvmbR+47PtnvZ9DyJ/3vjsOEBCAQhEzSflZ94gJKBQ55vGGTG7J93cGgL0vdmAYBvd3r+IfMWT+kWP+s7af3MuZuZ8/+24roUQe9LSUGi9AThadLRsnhQKI8m7W6yCqYvv6zJiWWJw3V9SbQougJnqH7YGcLWnb5oa3UiJpARMDh4hFpEJoqiDxSAxBztlkMOcRYCsA0OMjcov9fGgSMQiKoKIzx3VYKZeg5fT3dyCLXjT6uYNedc5Vh1+BwHPSxqutT2jn679i9w7A7MUgPAPAvo1rTC9w3zdWbAM0gJZv/xUAACAASURBVLi0FdrWUVR92+7YtjWy5WJmjdiYHEdRSzXd77kwitBQ1pcIIAk9PvIQcW2WcXpxXz3AWFXD9e+MlhVAIut3gWdheVPN8RMoQXKcikhcsxS4IMRbOWOZWCCZVdzHRniFAuiZGFpoLYRLxwuIBCnFOixz6+Lh2Q5dDsanSXVC2HvH/BmL8Blg/KPb4Rw0/vXp/GOMPbHMz+P16q4uk58t2BBHZ54cmVEQ90AW2eIc++HQZLEIjczCc1v8CfB3fqb8T7Awnb2b32lGMNUaS/QV0PrBhR4/68/SQfe0z8M1cr9XHobnn52O6X2QP7MRMEA9RxgMPKVgUg/PaU8CgQXgeL8t+O095V9KxdvbsofagENCxQyrrpHkwaksywzyzqZKxKelkW9maF1Kqs9X+fy9aEE3HAsy2cMsEsJ8WtdUAVWo25D4IqLxPFwC4AkD5bag3BbwrYKXJSsKxVrsnjH57lGuTo/ZwyKCLgcmxLAtQiOsaVRB6RJn6rs8W656nAof/f0TjvPv1ZUw3suZletvGuX7xcBeChB7jH03oGxyzcaa/nrrc0PJBBecz2d7lao/8g7uc8iPD/kfsc1r+GGe/IPzd1nePnB7f4dw6ADNk8MMNhg2GIdwqTW0tmL7uuP+9QUhg2tkV6kI9O0G3xrwV4MaojYuCFQEpdYQ+NQVIg61WOzVGmxr0HXD/UtBnIW0HUB5TAgBAONw2xnLoMPZAbXQGlzbV8QViKCZpeZgONZKJgtQZzVxVBqPyYnmMqmHbW7skbN4tmq9B+u/Pv7q76v9zyDwu+3MGvZ7PLKljr226M8toAEQcQ3+rs4V1h/y+g3QCCWg1tDWDdv9E/f7Hdu2xb1zZpoRhpslBnpct2QxdUk1exrnDkt8WLh+TFAC4pzOFJl+kEheqQVcCLYuQKlAiezcYBMp8iym9u8uIedwDVORkC2kbpBk5RBLTS2kq0cWmJfIAOYKUA15DCowC33AcBPu2lrZgOhy1BEzN303A7j/Kiv22WUmJg3ogIp3BrAzbC8m5nBVfYN5vpvY3WMxmYLFCcicgwTPzNhf8n7CP9B+h3vg42fdHTjYwzAienk/OjN7PPXfOVHmz2xXILb/nubTf+YKGSCPpmffnzvkYDJOsBuNORZC2cD3/ad3TArhbVnw198+8PG+4O0muFXK2DNNvdTQGYzs/IxB7JWjurXgGBm63lKBYGaWFIfkN08w1Q1HR8q5TEmTlrHU2gFg108lAi8S4JaTdWOCUHgNZKnguoQXodbwOoDRDDDbQI0AE7jqyB5mEkip6LG7pgbjBm+OZho12TdNtnJPimIHJA2jrtEXWCvbf7it47vaz09HIPcwnjLmuXsS+rzch65nYgcPwyAMMwKGkD9gGeO6q4wQZcZ46jBG+Nh6yAL+I9s/4ib9f3mbyZWrz6/W4vmz8vb+geV2i78kMrAUO10eW7iZ3B1q2xjstsXL0+5fcBja+gW0DRsAtL/AmmJZFkAisllEUGvGb4Cg908QK0wbzBt0a9jWFdu64v4JMAcgFQU2bTA4qoR+ERUZC3hPuthsg64bDAbfWsxxalA31Fqhbsl2FjjCeuqbnwbVkbV6HDw/YdPO23yNZ+edv7v67KrD58+6FXDed77OrPM339vV/T4Dg/EsHZTv7AkQE/kcBnR4DoSrxXPSJPcwHLaG+/2Oz89PrF+/YOqD0aNcN0plkBCISrgfAJQSFrEQQDlR9JzC0QYTYDv3c6/FKVxRZYE3RjGg3Q1aF9TbG/TrV0gjJHvp0yJNvaQTWzCAJWrDqTFEsu1zkWJisFeILKCyQPwdzgVUF7gvMAqwad5dmBTgxCPgG1zRMyW7AOyDDtyJZfvRpPdsnz/LeE0W/8OkczIwH+7v9PfAUc8ArTtiUQkuccT99e9TiB4iQDcG2CL3gSmDBqf3bbo8oycI4YAHv+czfraF6y3AyUhu6czJTrpcPO+8/eBeLuaKf9pieNFuY3PG8JH2xb/Ha3OAGwuLLbqQEPtIsmYcAcJGhmWp+OsH4/39hlsVlNzF1k+YEyhB27pmi4wkmhbGWxqbplsAifUe8i9NExvu7OQ87w0j222XVOpzSBZAGI/rPjwe4zjOJCTCEJhHYfBSwTXZzlIhNTKZ1RFSaesax6cYtqX7mSQTFaUM4GmgmDM6S9Y2WNOcJwzse01j6rH5OYeNzNu52zyOZUGMSyjcn6+Hs1YsD12/fL8tSZxZ8qevmZhqLSPWC+J4u6x/TvFXLyRxrH378zH8bJ39VwCFPyFsznihP3eRuoAyo7cHJhNlLALv2SeUHeGOgcabrlBtWO9fEG9Yf/09dIUIuC0F7AVooTNUiGGloNYKqSVeulQdj4D/6GC6r7C3BlvD+mitQUq4+BQOUgIvBZXSXW0UbOR2B9TQPu/xXq7b4aHNgaYKqQ3kFWAKi0htWDGhJ5vZuRRCod0imd2hIeK5G+jD4sX09w5DBiMVP9dp6z/pzDOImyeqV27rVyDu1d+v7qOfMiamMiZPg0/Sz8djDgA7Zix428ZEtn194v71mYlEAhE6AsBSQFKgqigsmW2WExAjJtvpx5GsXAI19AXXHSCGmkZupUft43pbggHYHF5WSFmA5Q0iFaIGg4K97expJhoZ7TpeYbkGMOPU8Wu2M38iC4TewPIOxgLmN2B5g7UKZYEidb64gLhCqARTiCybRQkIjXf3mB8nsjHZ4zGe97GfH8fGYWIcC7yfd3r8fGaBBy7wwz3NbuCn4+3inPu+p78HjTh/3tm2RNK6M8DJ4YAZUKbp8XNhoRg3OJz/AggP9vVkGD57hUaG82QwjnvvsUwTO9fx0tPzHZrjuD2Z7Md14z/Tua77dj722QIyG53X/Sm5sgNAgJjI6OJhmI1ScUxAFcAqiG4gvoGpomjB++2Gf///Cn77uGEpgroUFCag3YPNSwBoZhG6BAH1eGG3SLZp4W1o2x3W1jBCtyAm4l4QWb6ZnR3GW6o6pJHrGlnDRDtAOVRQsgbk45iFzl8pIT1kFPMM1xKeqPQwEMePZVzvIFfcsdmeANnfKc3o4hzJobqRscObNlhrQBI4Z68RGKNKj8ViHrF/PXnNJ71c7EZQAFufdABj7peO0bq8Vl8vrSGSgnyE7nRXftyXo5ecG+Xx3OG+G+nMhK6GpRML2scN/Pnr8d32ap195s36f2U73pOlzf/seZ5NFAkAFSEnYWYRC5UFu0l4pHID0WH94v1FU1Ws64qvry9wW7H+/W9ga7FQ62+RgbTdIRKitZCM0agLxAwihLYG8GstXL8qYb14iwGxfv0dImGNKBQVjOI31AIwLWjm2JpB7yvQGtp9RSXAWwMxhyXljK0I1nYPF/QSiS9vb0vGSCyjWWYLx7rLeNrO7NpPOuv889iJz7fzdebjzSzc9hf31/9/BolnUPhTwPn0ueDP9+Me2J731o/FHjvjrYHMQBpjIKp7GKqEsdC+IlhfEuhxyvRIAkBP3TGRlFooPLQWHQ6loAoobhpEIZfTxbK3bYO4o5QMThYBm2dVlAoqZdL42h+tA/Bt2+AlJ2WKoG1DiBGrWrh1PFlScBS7pwKTAvcKLG9AvcHpBvMKIw4ITVEPFB6SO5RVP4hKSEUwAS0lHF5Mg//tVq5fTEATCHxgGS+Mkpfv2glQjjHWs3s1MgZJEXWvOiOVGdyRcphg+nkR9Px9BHhEz2MYX93nvA2GONBH1CmWMCiJ0BPgH4m/H24v+76zpz9gep/1w8ycxlh7/N7HNebPAIAj+1UinQFWAKpgGFgMQgsKLai+4LcPwr/92w2//VawvC1YlgXLUuAKtPULtsV5LSWTyAHd1nxvNd2+K6zFeuPaDblMijvJfzFzzi/daExpqoyxE2IUEWjWFy6lJONFAEecqapmjV7OzOGMbZT8P1PUQeYe+xvtPNzJALZNR0UO8B6zCArPVghSh1vdPUrHmQFiHgY0RQWRiISMPpgjxyOuMBNByUGWITYRfD3W/ZDYyufw+djH+PgB5swgoMMaMRuWYaTOY+hxbSSilMOasrDpcb9X2zPv3X/73PhP3M7v50+fq2ytodSKWm9YNYIsKRMMZnfitobFZE0H7R3fC2COtq7QbYXbhkoA2gZY0OamDVRvg2Vk5hHkCQCVJdB9snG6NfgGrG2Fb4pfv35PhREHNsWH/xVVHDcRQAltDdev31d8/f0/gLJgu6+o0tPqG8gZ6/2OUgo+f7/j7e0N949fMBbcbjdwKTDDiD3rzz4X8C6l4H6/JyslYx8zQ5EoPD50+NwPiRr92ebOmkvDqeoBcPfjZ5mj0EBsqLWO8871emd5gM6CzTIFwD7BdfDY2gYAB73Cs2u4B1lzAupZdHpndRjCFUo67qUf7+7pcaAsDk6pdO8j/k/XFVu7x33XmqxWVAWhwsn0AW9vC379+hWafhIuEyfkZGgoGUTORYKNlBpWen+eZuCs0tFMUWod7TcAtSpKkViYGFiWBbreUZhG4HO8Ewq+8UhQMguxcwPBqQCgrEKDZCAzto8F5gyXAtQbtCwwCJoJVgWUOErP9VJyJHusDpJds5Tx8WmMTe/rK1ffw8T3xMg4HXQN1M6g4OHYvI9zwtLY78ys0QBL/T6PhOXkIp2u79P5diMOKZOS8hyONGxzbFWGr/luIkD1OP0Y1x38XYPQvS2P2ZDDY4Cc67oOYG/HZAADg/VQhQhJsMw4jUfiI4s7t/u8cHaAOffHE9A53TyoJ5pcgMBX4Pth0e94Hhk/R3H9A0AmAaBh1HABYct6v4xeFUfqDVUIFQTUFfz773j/yzs+Pgrqm+DjL+/4+OsbSuXM/m1AGfn2QManS4KXpRbo5rjrFlqLFsl/weoZhMtI5hrJHNuGtm1gj3efeuKZ+i4eH4gwxiNZGKjEgJaQcOrZrhm9IbWCa0VD1s0ty66skHHIXSatz7nwSHwxVzQ11Nsy5joRBimhlNCL7fN8rRWqHlVUSsWW7GSsWf29SnexrlFmDcC6NhRi3JYlZN0yfCuuJSB0AznmbbgN+TUiQi0l1664N0CiDZkQtdpjDapFdlawCDzBuWVIFkch5wgtaxuWumdGt9aAXps5WccemjaN2gEsY3xe6wR+N76fHfNftV252r/bns315+/n9aEQ9SSHxwl9p2L3WLkzpRxW1M4KcsZbuLYIzu05vt3NZ/ESusXCKMPy2Vm31gzbpjD10GvKig+A4Ze1yPiEJctzg60b9H6PuI7PT3zRF7b7hi2BWgNBaoAd1w3aGlZT/P5/BO//9u+x8COzkH1/7mes3f4Zj5nvFVP3aptB4Fk0+twP1/eAh/s8H/tqIP3kBXh27vl7TNfIkpSH+41rzaKxOp6590lnAIU02a5uje+u3qG3lW23R369WKCZ9u8n0oMSUPdz9QxjeLiRCgNgQWUK8VOEHhYDI4YmGAaGeYO3UK534ghgzsXbe4NwLHJOBHVCg2AjwgZGc4E6oyHYgLCbuzukKwPns3oHNB1BPOmTF9vlmHgG6ubvXm0/AYjXN/PyGocxesA3Z7qpg6oT8HCGW2qJ9flmEJA/5vB+vD1r+33hOm029aVrep1neZ8cvz9p0+9A38X2jzAhu9GZ92od6PbbUUTA5Xx+Hr+NGGABuABcY24XQoFD6AZfBVUrbjfG21tBfbthud1we6tY3t5AxYC3vKYa1nWNcm9u8BbvGzFQq0V1Id2gGqLqZIZCu65e92oBKXviPjJwXTNJzgKca7bZXkZTRx8eypYheq8QgUtWvfCoKESaQMwMZTpmf6/t0GrHtVeC2EDEyotUlGogFXANJnyVlEpRhdoGtwh9EAIMlvHSPIU/AcDkCWFGd8n296bn0lAaLudx1Pu5M3tdWg7WJdbic/YAzA17G/X3lj0SJ4llwgfH9Y+mtrlmIPuXr8fvvwoD+N02P+cMfAukoKPoPgaCop8zRHeGSdOqpSZRx7AdvyefBB1DRRIigsaSVp+N32eWyPOli3TvYAv7S9TWO1gI7e8r3mrFFxT1tqAR0L6+sH3+gt6/cP/73/HVNugW56daoQ7U23swPoUj+9QZf/uP/0B9/xiVMjq97B5il+oewpMHUMZ4qJ5wYAd67N8ZpBH2iQ85YdJg1vrvV8zNFag8A8FnQPT8/5funNPxzwBg7B8/PsWOHK5F074PeGMHgT0ONBjoYFR7bA11keWJ2USfRCniRvqFlCLZwtwP0mnD1SYRPeMU7tgetByZxA6hkJgBEuNJ6EyG6LBljOzcNkh1+zCESDcoQupBXTKmLF2MXUcRWeYKhGaMBkKj+OnZvx4q1smUe/x0a9aDVbKcKGfL7tzXV98d2uQn89+fAX9+8fnjDRwUDPMpL1i9i0N7k/QPMiDXpn/jhMFYRFhvvIOhLZnz3WASbSxUsck4x+6ynG99Zv58JwoxL0KP4JL62j6Vxgryz48M3vRuDatlvq8HxfUT8/fTbWR5jtY/nO+7M2l/zXOO2Nuhb+F2j/bqJQ4T3EYWX/xQsIIRgx3Z8GLx/kQFnoJlWVBKxbK8odzeQKWCi2DJMI3tvsLo79gQslKtO1aLgPgN4g5YA1ThrUHUIIjYUFWFTgBM02PTbA2gB4zx0ddKsEcVoCkTGNbgpsFUadxBb5tQ0wA2DTaLLWKIoQ5lh6YsVsQt7hUh3BUsjyU/D4BLGBUVFYSVoiwnZ13hINUDUEZhGwZbyB2VQmnLOrrYc5x7V1qYO/TMIg13LBmc9kQZIp9iuAlOGTfZgeQ8BNnBRkOaq7OF/TzdqOv3d3z+7+eK/79vr4ihMtiUaZDOE94AP9noHay4+yirBpIUqCxgNLgrFMH2VaIhclkW7KXHiCLGSUoEsoLGQG2maBZ1Atvk6mQwtvsdev/Cl294/+03rARsn5/YPr+wfv6O+6+/o233LMdVsVTJ9HyBakzYkTNA0G3Duq5Y7itsuaVr6CQVclpAB/M5l486DMjrxu8NPlvbV4vzKwD46vNX2xWD+Ox+n937KxDoF/v3agyg43NKTio2nXNmf/uiOsBeERAbFBruCo+AZLPIVB/kdF+AzOG8q80Hq5pJKqe2j/EuKZeQoEIbSCNjkExBbQPlhB7GTQLLDkCbQkvIwIy+dcAROmEkNbLSOcZy49AjNHIYcVQ+saha0Kxn/8b5Bxjxjnam351tcPsR+/zcOLhg37KtHj7/yeZ+/P0H2aiH6/9km+KU5kUBQMSfhb4IOBMxdugUc4xPi8yfyfAN4+ba0Dpv5+/mmEKnkMMYruKM2QLNvy/a9XT9/9LNQs7lAHz7PaHPD8EAEgV73cFgT5KLcnASBIAaNt/gdge2O6oriB1VahqDJRKkpMBRQKWCliXdrw5FQcOGpoStGUwERcJFSUQgZRBnbVrxKBFnDe4TIWE2Yv12HT2MuMD+XGcCo4tF983d4eZRZ9g6OGKoNcgpJGJmIF03uO0yNrsnZFqPs/U0T8MgOBd4AYoWtJJhI8KQCTx2kgYQKIcqB4NCaqbPoac1qBuK3eB9RRQMsMYUFYpOa88IZ/AAft3wYpG4L9utugFwyaC6jXOda+P8L/h7vn03FxWSRO/es19tBG0eGIX8PejhEkHyKIRabyhkoPoFtxWGhk0VzTY4B/VtxGAwRBpEKtQ/AURmJ/dSOFKAIvFTY5JQV7i3rOcItLZivX+ClXD//DtWMqxfX1g/f2H99SsyvHTD29sbpBTcblHWi5mxti2AYVouQgTd1tQXamAW4CGHNRbdBwA4TRhXW6/R20F1P5ZBAV7K9NkkqLnHPfU+4MMLdLjGJQX/fHs2GK4A6Pz3PDE8u0bfRz1ElSM7ac9Ei+MfjzmOsXN7JtuXC3TzCHzO3LQ4Rg3OIQLbQSB6pq9hZJEBSM21I7OtobsA5Q2bE0Qdcl/B6xdsXcHbClIFmwKu8BQl77pmpgCagYqDs0RSZB4f29LMoK5Qj3rJ6C5ixGJvcwyZJVs8TZYD9MHR46jyQRIbPLJ//fuZUfvOwPjD2zlx4slpL7Nj3fHQ5fN3FwvRCNHo55VIMqBxWDAdQ1+vu8sV8LIvUMPDEUJyh+v16xwpwotnojBkruJ1Zt7uVUu7Berv7v5xtT6Oz/PRuJ8nZ53B858B3390y7mNe/bn1NFhKBMGA/ggqNq9KTxAuvoG8zvMvmDrJyocpe4sXweU6pxOQAo5L2Y0D1KiWYYawQFVEBWUQpnBWkGUiqHa0INqOWN+xQFvIa2iXSQ5GeRj6cyUY+nZrWrYkiiJJghG3z30czVFjIfsjTOYSygZII8xj7CpfNfdu55hxNr39cO79p7voVe76zico11SR1PyhSXWWFjU5WAi1MJDCq3H/fdwmn08K87bvB4YPLx6F0Pj/E50gBikUcqB9Zg99oydD2Omx2oyx3wfwLhnYOd76ruT/Nna+L/Q8PVWgOesExGNgdU7vL8EtVbUZQEpo9QbijjIvwBqcGO8vb3h/eMDZamotze4F5A4dN1QSsFGvaB0LH5REz6kOD7+8lvInzlhu/+CZkZvsxXEjm27QzySPxoFk7etX/j6/Dt8u6MI4bff3lFubyhvH6DNYCA0U4jsIKbHOXQxT4Yc9OOeAaPOep1jI59tZ/A4znECVU8X8dPf37GDZ8bup/f27Psza/jYFs9fs2u3pO6izO7QyfoNptchvLsjwCH3E/Eop/vxYALNonqCa+pIZVZ7jNcUHGCGGEd1EARDaU1hqliNURYDmoO3EIhFu0NT21JSUNammM9DfEq/B4R0QeFwdYUifjAgc78M9jxyHjH0/SzlMZDAxrjbINHO3TqesOEMAkfbfDNGTh9ef/YdgHjFPM0g5GLsXrEML++htx32/Z3CmAsYkMLfufAdkxsoMHOGo3kXgO7w7MowwRFozs/UF7L4rO//OIc+fe/GfQVAgezZ8nFN3Y2YQxzgD7ef9N10jwfWbh4/PznHCag/688D+JtCNuJz2Q2aFjHkkYiwgdixcACVSMYgqDpsbVFu0VqsI0TDfRr3EUCBECBKEAkVPdHH4TAKcWbP2Nza54kSWbwlZUd64odM699YCz3cuWSelanCGwDmzIAltHz3rSlcCMT7eWaX7tyGbjpE7JGscMy1PTSqAUbpbkZ+FvXDW2updLC3SXf190RM8C6/clzvjmvSXBihy57t8mealY8mA23u9KhjiZmV7/I6PRbyvPV7iHawtPV9VP3qiTdu+zt6eY7/RX4P2xXOK6/AxxXj4+BQMy+EUpbQ5KsVoi0yF1WAAixvN3x8fKC+v+H28Q5fgaYA82cO+shM2vJaoZLOqLd3fPzlr+AKWHN8fX5g/TK0rWD7XCESLl0miuQBB6xnkd4/QWhY6g0ff/nA7e0dVD9QFGGNMUGEAFMUAG8f7yjLsgeqnrYzkDpnx3aXwLNp8szqndvzGeV+HNT7PcyW3vlnZhGvOv0Ze5eG9yiEMP8dRb6DsZw/o4nWGC/9JYZ4HZMIhGsfLQTA13VFW1egAEyZVeY0Ap2NZiZWAG8jQHtkg2m4pGBRs1OSYWMKOYTO7gwAShLq/XbH5g5SgFuDr5FUZPcvWNsQwfk2QvLIZADL7rqIqTBox+Fq8YB4AkFhxjr1Q7TPPrnD06iwkLhJIZMAf9bBT4BN6iwBkDRnxvON5v2GBRqL/vXX327PzpufD9Mo2ZCzkbCPg9dJSuNeO9PYY45O99DHb2dG+vNxsgTdfQXzAQQvr/OsQRx7e5+P+e7+X21kAJV9EXaGEe3PdnHaGD+Sl39kaHKn79v1n7H1OQtzIosj6u3GN8eHOBrNDEHLTHdYxgNaMGrQAPRLqSgsoGQSzQx6N5TF4H5Hkai3S1AsBTBxgOPYKhISURJa4J7vknGwtwaDC4F9TzpwTvmSYpFQIsG4nWO0OecZAWUyww6WdpYwpFm6MkSAviwn6RihCQ+6svnbR57h7lHZ530c2hLoGr2RTLdSeE0sqzyZKdjD1d7rAw8GjgIgs9MohaiqsMnTxdwzgI9jql+baWfo++eODsQ78Et9v1QvYIu52IIGj3AcxPP2RKjw1CSQtba3ke/JR0+Zxv/dAFwQWNle5WrnbjkPmhtH8DODClkqRErS90HRemYYdVkNkdAYcrSR9aQpqFtKyZ9lpKuXpUI0hJjL2w1NvwIAmKHAoa4Q1BygPIDRtt1RyEHvBcsSGWMughsVFEQ2cCkM3e4oAJaP38DLLcp3ca/FGpvhcVDNYHD8xs+NjUtAPZ33OxB69dMB4Szb84wOn+/hjywMlyxhxm54gsFXZ9szAntsYNRjJk+ZmtTm2tYVet8gTrCSZZZcIc5RQJ1joqI+Q9mpPwarmEkpoZeCsPNlTLJd1sHVwKywtkXyRbMAu02Br7+jfX3Bt8gcNwuZGQ1EB9aGcFETyGUPuM6ScHF7UT3biIYgdbi0Y3FU4my3yf2bTEM4e2RvN0KCoHi+cFHuTApN7fztNvf9d8DrapvHwR9gm55f5jutv/ydcird7XjlVj6/n3sQe8YvTefsrIaORa2jwqlizIv76mO///+pCHQubpfYUgioBlAFgcHCYBNYcUApsiwezmt7EMRP+/LPbD/pWyKAQ76jz0OxdqQdli7umbXpMb7mDEGOeyIMQfOcz9kMtQhuN0HNglKLFBSWyGilIALYQydUqsBQQXrD3aIikFC4iEWizqwjEsAaWb5hBHMFQzI+OUJOSIKQUNPI6gcFCCU6GOKmOsrF9Uzhknp5XVyZoehJbM4ZdzwNlof52mPuiMQlHi7iI/gLhqwbQh1MexrFrbUQOgeAnsnriLg7wwBOzAwhB4MjNGUiO1QVoCk3AATQfo7syQEiOyCOa0ZSh6qDZXoPx7DZs5ndFdBYG6S/KhkT2j0+1CzCcCYpNdCRXDm3ox9e+Ovtu3XwXwFEXj1Db6/iQNK4yGxGDIu2a9N1YBaNtbvm+gsQ/0csWBSVG7qu+nzbeQAAIABJREFUkuoWEhk961eSfq6MjR1FAtWTVryXt7w9RyMDarAgoAog2WDdcLstaGrgsuBdPvD56/+gbVsCjBXMb3AoSiUoC5oTSBawBRwgKmBhNGEspUYmMLL+YTh3ARCIGCIF67qhsgAaZXXYDXANsGBLSBlIwXZfsSypHJ9s2ZgU07wjqUPQk5khJiAPiRFhgWsEDtdasW3bROTsQcddLqYzl7tY9yOLO/rJdheAmQ1gL3CwG1rT6LMtNbQyhpHgkHS/e9vi+bOcUNSyZ2zWItPbDYVjgvCk/o/SNpRW2yQjZGHx29ZCqJQKWGMi0rYC1KDG/VCYN8AV0lkv4rHQqGrE8liAR65THF26gnqyhxuBLYLAadsgHiEBpSlka6BtBbcGteDhum59FA3gyOslhMhroezfZHMkAGsTAsAxTqCRKCICE0IrAisClYLNDWANQezwT0HVM9Yp2AzAAK4B+jSZEnAck/IKB+O8A/Shg8X7Yk40ZUI8ToDPDIQxvg6EzsQ8T8eMq06XjIkah/3JJvALjJi5eZ/M295LhWWAvJPDQYAQKBmnsbCSZ0C+xUkJg1RgRuo0jgebHqqX2QOYJWOMciGhKfaKpmMTnPf5sWtcBoNFeyN4ly3qbWVAcYAVJlmHXQ1UCWgMrFERp2fMxpizdCxaxDBLxtZ1sHaaA+RJX+5t3GmxUx8Oo+8IqPt1diYsMtU7u56FvgHPrPjOMrmNJg62tsChIe9lbYAbSv1M0w21EqQ4iDVYK2Y4FLp+BkDTGrGHnl4K3bDd7zBVCFfANRIQM+avWc9SDrF3byvIFJWT/QqqHUhNUXeHlGzffIcFJQ0HhtoW2qxYc7wwyCOExTMLFiRwDu+TIeOgBQAHyFRvYPbBYDMVEG3BjBGhZrWrPl/3Lea6CiUHWSS3uDdQs/BwZUKjhU8C5BwubLfM3ObRnh6NG6XfiKE5f0YaSYE1mwBrzN/NNVzqnqog+ZLFEOw1knvsJ0JGizMG0T29Kd0IlygJa2G0U4JxJUEEZhF8/QTdvzCYUC4jeWdO6xrjm3Z5mWzZ/P2YNHc47gpEAofY1n/mtofyXMdazqzy0aOYuKvHcOY8fw6pHjn+k4ckfocxVs6s1pntOTNO/budScqFZlyQQbbHYkTwZhsuq0gy0Yyhj9uTtLAoH4AogkLVwkIAAEHEgSjmTgF4kmRR3cDi2FokdtzXFcvHB9gFvNxQEcXCHYrCHGKiZQFz2euV+89Rf5+0rjsOh7ayC0HK+fvz8WdWcG7z8wJ9/uzcX99dt4PLK6awn+/6PixA7sXzsyNYu2S1rGOknCQAjrJrxAAimLqX+1FB6m+1WPAUcDCYgx0Idu9Ru6uDW+LeFvECsVvG+WT90LRmlRi+baMgvG0RT0qtQdYVpncIccTtUIFRVK/hQqBCoKUAiwAJAEUkSlIxB6sMj5hBcnAKoHsu0k5AQwrS5m/FCrcKZJzPI6OjgAdwCV27BNoJjmYY0/vhcvMLOuqfwOT9Z2zkj27XMU7H/fbs630+6tsOXCzZhO4ySlaFkLTweSDvCUOxRXzn91sYwKAY/w4A3U1LHYwmKCwELAAWAUvwvV1o3FaDiyRamoynQG6RuAcAdOnE+fH2MEboatydvn/46PGz3UOiQwZl/3Jq2y6G3GL2dwsPAYjAAtxuFcsCSAWEAtxE/XDLsqM3+JYRs9bAplCLGDh2oLVg8EqP155ij3vWP8yDuc/axTG/ZMiFA+aa1UAYRilknc/UdBuxy91FC4S+rRLl40WSiggBnMLe5jAP1c+8sWhLBKsW1TtyzuzyURpqCOaWBnC4uS2ZMAFhy2sbLLQOpyw4oqiq0WdGpyg6M9fpxZjb92N62Ex/OEMaBlMM/Ny/3CWskJ4/n9hhs5T1ivncrK8xYQD3eMf+1kdylIE1iAoAKaaecfj9ZbsYe/9K2595pmvEgcM4LRmOjoNoWm4zg/OMEdg/3wP0mylUY2Fua39BHGoK29YIvG86WCYgYyRagkXYiNOC66QtFLfdWgsqBsnACKPUkAlYlgKm7tKlyAZGgbx9RMHtzr4BQU1zyWSUjK0z7HAZx8ntDNZG7MPL+TJfIMtO7KryUxbwKxBIF+ea97n6bD7+8l6eTOK9P69c0meQefk3cFhEn10H/RpmARRzDITVSDBKA0IRY6ZE7AqxpA3hYwJ2tcG0NuaoM237fc19IxQuWpF4NapIjEc3wDe4AU0DALK2SM+QzgYTRCJjnQsFu1gJXiN7kNghwjChWLiZh8ZgxPFl8Djjob/MMwHGaLia0ceKZ6POTTkD/Dye/LpfH9p/Zgn/we0nk9LLfSbD8TzOR6zfLIVD0zHz2DSfGD/fva0zmPFczC3aKryyFmBdCC7J2EEyni2zDefbJ0sjMful1/fFcb/heuqDrwt4dwuXKYJvKuVPGCY1zWBjhNBwV93t/QwfZOK45jdd/uAS/wnI/wOGAGW69Aw0pouPsZpBNY+3S+E1CpazZxLHfRZZsCxArY4qCk7ZFt22VK6QSFLdGqxswdBuDXyPqh9unXCIjNzDnOWOAkOjbNPM1j0/W8RWI+Lo8pxEMtakAH7h4mUJ8Cqp8SoJtSKpTWL+QdbnNoNvmh6JlIjxONf8zigc7F0wP7xOXhjOu5rB5JEdn/V5JZ71OtU+5mzKfpEx13QAGO9hMKKUhkYnaLSTBn2IA+F5cTuYSsMtbPlOWGYMS8YUso9npn5PCUThGv2X8ddzvOuzdax/N+7gG4Lmf+J2ff87wzlvlGTDODanjT7Uy9lVOA56wSDFd/t+RvvnPf5gzaB+3ja0dcV6N6gB6/0etRtb1Pzd2jpYnG3bQNsWhbCbwxSROaUbrFtqTdHCIwhVRU0X9bIsWN4/8LZwsodRTaSX0equbGaGRthxZIP2Z+jsER6ZsGfbs7iDmS07xycMYPJCQuZ8jZ9c93wPV6zu1fmu7v+KXews4ZwV1ifSq+N7zMfMIh6ewTOizlIFMscTcbfMbYwlNkA8NP+8MayF6OgQZe0TpEWpQknDxdWgpFFL2nMy61F3nAYsZZ1hjcw7bxu8tYgLom7pZoBzCfYP43dGlteYMKWUEHOmiF3sdTYpqTk/tX+AYIr5MQFvMOcIC7qDP/dOBQw/r3voEHZz3i0t8leLtx8Dxweo+sH23bj5I9t34/ewz3dgxHeuIBvu+THJfPo8I5KBS2SWwn0HiAPRdfD2yAB2eE828zc9dtAmxs8D9KXrDwywOLwEXA0OPFmTPpZ7JvCg2AkgjkV2Yus7g5KNdvHIrxfAP9OP57HwElT2Psmx5hbsZYBhisSPrJ4zo2iCpESYg0gRMWENuimM7gAcrATbDBtCsoUl1osoJLBFu4qEE5QoXPNpqAoRIIaFKnqcW2+PeJ5gsCTjQkkdzVruOwERjh4spYTKQDpEPUti3l2He448YwbhAf7UUnN0BbzAdIVpg7UgTYQBsrKvxxbGLrqkUUwcsIz760kSQ1HBjwb9eV6/Akf72pXdd+jfvv8U1nMiKWYMwX1+ov7eKSjbtb8xzLKXM80xEtnPR5JhJIHsV3r6DIf7uPz2X3s7tNKpAc7ve7l6ec9g5bX1uLuAw43KMAPWe8P9vqGsivVrw/2+Qpth+/wViu0tOlTXCQCuX8D9hvX+ifXuMJcBFL3vr8EasnDIAVhY5VQEy+0W4E83/O3XJ3BXyNu/ofGCd42M41or3C3jIQBDluBRh5GDM/W+gKC57s4ZXM829uufuU7rvAnx0+96W79i6s5s3dx3z5i+V67mZz/nGsLzNS63ruyPazf0zMiNWpLoFThsZIQNt0q6hIGYzCm1oAzJBpLk+jK5g5myHGHKC2mEKkvDLkAdNxsxkBQB1eSpFeIa+mEIoWAMliMXkGGlAsTp4pHM+CMaCUQxsUWSweY+xpqKR3Ye0vBwg7dkOzMGaaQbw+MisxXfRXQPQPEI8v3F5Jid+Py7P7OdAf5PjxuVBK6+m5i1IYvSrwccRB6fvkN8iK/p+n7kGGEBgCe1EbG6DoRkwQmU9OPdMXQGSwLKEdbi0wUYEb/JAAol2dVlRBzKGjgojQ8zAzZAN4c3y7Eo+zmBrCDjycrQ8f7OgPli0X+Ya/rf5/eZ7PD1s+3sYuy6i0M/Lt2qnY0NlyCOfUtd/Dpdls4Ah76sFAPJlkxUxDuzG0AbmjIkw0yYGdgsDMeME45IMx2MEvFx7uz3fpjz8r6HjmTGkRIHw5c3PCgUydrSRBTxbI5w785soxqUGvxOMBYoebhwW3gbKMkN0gZvW0jgaIshrqkDKMCoky2I6iWtYWsbWlNYC+F5nX9mAGgE9ApDaXQY9ezcfY5/mK8R6gI9XW1mBzkDqiVDMDyNr2AlExdYxL1SynGhx4TjuFa59SpLj/dwKK33orbvn9muvGT/rHP/kesTX1/3+Dq/AOx9n0kmu2ePH4/v73v8ehpAcrXIP7j8hLOQtqCJQLjC6wJuK5pHIPu2baj3FdvXfc+wtBDWtdMEpargdcP6+YVtcxAvDyAUQNQ9LHHra9syJoFx+/gNrncQgPuqcNnw+68vKG0wFzgIeosA2XAhE9QbqMhwQ35nMfe/vwNtZxfp/HtmBa+e76rNnw3UV8fN15+B3Hzc/PcZSF7d2zwu3EMKYZ8893P2DLUBJIl3KZMck4UAqgKqgiKMwgRNOYXB6rmDNC1ItfFD1C1PSpfdzgK6WtSPltTW0wb3kCfy5nB1GAngaWULhVi4AYX3hSJOv8vuIH928HhGLTvw3TMFAwCqU5Q5pIjjUXM0WJSAcoNqyEV0VmnoP9AE/AgBer5hpf/Z2z8yKT4zHl+N3zNj3ZnAxz0t26e7jB7fUyYGu6RUrWPOuPZk9ygT0wJA2XX7xhA83md3WQ6AmcdzJn0JIulNAC5hJFB3eeXpSD0lMTITshFso5BBsd7/BcN3k+BvXPcl23n8v+PF+DiDxxfbs7XhciOKJ00Ctcer7Sxaz8WVtGOi/BshYmulRjwt1QjJCCHjllUkHFwEhcOzY94y4SGRmmrM7yAIC4wdtfJpXk4waGGUse2JEeRAy/i/HsM9dAB7koVF/e9hGFi4Xrv3IsgFTeLeocRQAgoV2H2Db19A4UgOtAZCA3wbrGQvC2nGABrAAjYOUgSxvm7bFnhbT3NPunYPxjsnePU0JCYj5+FdpN0LsfdZ9mcqK/Q58EwOELoh6gnsAkC77+xqHHcEljH3B0NImJKumh4JkzEnP5FB+hfaXs23z3JTnilCnD8eSSDnL84Aon82n4qZUWvFWgu8FthSwfQO1QbhCiIamkTWYvCEGGe85JZu2agbKBAqkQzQGqw5yrLEC1cKqAikhVug3Ba8vX1AuEa93iJwFnx8/BvuX7+j3m4RAygF7pmQp7HoEhFcklZGWGR8UdZt/v+RFcsX0glz5YpnbF2sA5lVezrfkdI+X+cIFM/nnSfhq776yebucI4qLUZpoRHg3MuU+WCXFDRKl4FSxoEis2yc6xDjwzC1sBIfnjHbJgOjuRDeb4L2XiHtDWp3SAmXzp7E6bur2GPx6zWZKSfw+NEk0AqoKaTo7iZrgLaUmCAPQwShAYZ03YTUQ7rgnKMmtYZYNVG4gIQ5s0liAfd0CxkcG0Jz0pK4MXM0tShvKAqlYAM3NqwwbNKweUPrEhgdd+bC2WGL5199l9Gq07gboKKDpRkUzd3gF2jmyfY9oDx9P/T66HTdZ+fx024Z3I059tjDXei4YLmwz4IdbFxeJsZyzHXJUlDEWNVkds+z6W5VA/DIxqQ8V+xqkZRGyf6xA6QYqcaFEwR2UmvvuRG3qA5FCPh681jIbcr0HnGGh+Z6fMzeLmfg992ccG5Pssfvx3fTWJvmpvN8FBt3hAuAkvDr+zxjXWSMXWMGS40kqyqgRUM/TwN2FNFk5RbU2w2LMJpuaOsd7gq1DbquiJkDQGHIIuDC6EnT7JGIRimMLIiwErNgMcmiEoX1GrkEgEPipXt3KMcnc8Yy59yh1tB0y1CWSDJTT3FmOJQFev+Cfi4hT1Mixo3N0KuHU+L/yJhtMOOU/BSwa3gMbAuDuMe0plHePSMiApIKEt6lXLL/9jGURhSAPQZRw57BidRwgFIuJuZ8G54cz5mqv2OEjLv2yEYn91SO2PucPOZ17eOgA77IBgL1udWiNCdyvu9KAOcx+ZPtP5vV+6/aLr23D0bq/GU636c1ZsQAXgE9or0SyONFozahl4x/qAVWFoAcpd0htQIs6bnZUX5hiYog0iIwt9YwmOsCTlYuLJg4RkTgtUQafKlgVdTlDXV5A2UZOfEKa4rb+0fEfjCn/lBFywm2tQa1cGkKdhX2uQTXq8XuzIJddcSz48/nngHe8/XqeQzmfK1n+3zHrMz0+wOzO1uMT+7jcr8JAM4M3sNzIQCYMADbUAh4uwn04w3FNmwtBrL0LMiURGBkZhw8w+UdDSEWfQDOPR7QDNwtgEitgHuMra6yT2ppPcfvbl2aasafdk3LlFsAQQmo4pCUfiEDjBtYDY059f1CNNocMGWYR6Jj02QCPURaN4RMgymy9RjcA+O9Z7hTVryY3c89uHdawKc+6SDn5fYHWJ8/ul2xRH9ke80ozeP/5U0c36/eliPlX/c8Deyw5BxU/whZ8nQERC53y2xW3wkSoaC4pb8rOd7S1YXUqbQtjcjmwKYB/jxP7r4Xe+1MzXj+fNueNcA3fX8YG39yHDztYzq6+BwUeDBZTGd7aFDO6LBxbkRpUKMCKwyvYQRwYVRaUGrqyxGhfryhVgGvd2ApcG3AdkeDQyiy6lkEvCwhC+MRnqGI5Ix4Bh5l2KjXAWZDoRs2p/BCeISX9OpRwQR61jwn9MoXu/D4VKGIkO9wzE/aGrBusM9PGAvoLdqENEJhwtjdCxS4WoJLjgQYbrlGhtu6A7suoxxgLQiWSEgrGRZyGgMX3XckhPoBGcc4x/DY9fH7uTsYdQwKeMTSWiTJ9QT5Pm8ZorrJbJPM62U3CHv52nm/E0GVN3J9g/9Dtu/mcJrIqytFjhjZea78PQTHCSg9sL9IOSz2s34bEQ1NwA4KiaKQNKyh3Argt9BVUsD5rwEKUVDqDdum2Q/x0txuN9ytodoNzo5Cb1hugnpbgLIEUCyhPVhrBQj4HQQpBSy/4Xa74fb+F8jyBn+7gWoB0zuqEO7bB97fFvz+t1+QZAKZC0RKxIb0ZxMBGKg13MlxzYJ1Xcfzzs/NHPpUXdBzFgPt1Ul6m+3H8EicOFvKs0vWc0ISkUh6mI7tg+Bcdq7fn0TNvGAX+k8e4xk3xcwpnNplWeIzTS0/HkzsDvhn9fczWzlL/Oz6kN2C28dQuOkZRNFWJQ2Aro/GTGBx1OrQIvjtL2+ovOHXr5ZVWwSbl3ANrxuIHLUWmBVUqbjf7wn2g8nrJYMKc1rFsYAqUoeyCHSL+BiIRY1fT3a4NXhrSdiEdlXb2ohV9QEyDaSMTQ1UC+ptyRACBRfAa+r3WsO6Rem4RsCmgk0dv9qGT1mgbwI1wv2rYeOYwtUR+peUulsWorFwhluMPUO4DIcbiriXJd773f2oW0U0FojuTg2iZ3KrnhbyK6Nm7ufx/2kCugL7fQJ2C9cqTy5t68ze8SCAgiUBpsnrlUHj2BMLxsoRTI3PjCQhxkOK8Ub4wv5+KRdgVTjSpdh8aKQS2QA1cckA+aAtgR6NDF8SSbmfiOUMfMB5CxLZpAqYOtAwjBz4ksZKAFRKwfABBkf79HfMEIPuOQikaQ65bMexoPv+azbsHk56jsGSSyPRs3/SGZjDKw2X7rKnnF90T5yxoK3A5QYrFVgWeHX4AnB9A/mCbfsbQIb3twpO7xPfKmi5Yfv1O3T9AgvhJoxtXVE45nauET5hqmiu0DWEpIUijk+kxvwoXdi5QdFALKAsdsAUSStgQCjihW1raGuP4XS0Zti2bVTl6GUpQxLNI96rbfj6/W8AgCIM0w1Ul0iOW7cAmpUjlk6yegcL7luDOYFIQbXAInMMROUhjowongmp46vYiyYIp+6phJeu97ltEZdaSia/eGjGMrprN+b+KkHKbPdPmAMlhfCt9zv5SIIL5nFfV3qIkKpikbeshugopYKpBFmTLncRwWcmlUYM4Jwx/Iokyfnp4ptjCMCj9N04w38heDysoYd7uWD5+n2lMRmSawLmKMaBPteKDI8ZpaLpyJmgOO7AAM5ux/liV43Vt17Jg2qFLgvIGAsncGMGOCbDDjJAHAO+s0NVwAzUKqC6gMsNUhZUC3fvJpGNuby/gf0GuKPUivL2DtQFt/ffUCwyraQQbq1BagUvBpICkhrSHSIoiAknsjQboITlTQbIOU+SZ3fsofFP7XP1/Zk5vWrXw8L8ZGC8up9XC/dVXx72xbWETT92Bn5zCbrzID0P0aMF2T8Lxf1df41C+kI4yjdVAi8FTG9wtqwPrKhWY6ktlqA4xpwkQG52LaDZY2983UKYGQzSkCdqrUHJgLXB7wp83WFr1PuFO6Q1tC0yDl1tAMAuauvQ0OkigtMWIQQp1R9eOwa4gCjqDBsEpgRlgoLDBdwMKxzGgpbxR1EPNt6RPdGDpwbeXTXdRewXS/RFg/xpRu4S1P1gv1fnO9zHfNwAdGnln76+vt7rZzqERlheQy0ShYhijjIKbpkMIAnmBQxQTyCIWE7LcR3gJmP9qgDFI44Qycpy9oxjAN5eJaLXHYd6sB9eQB4G2q7kna467/c1tR131sce2+9lO/3nbc/YxPM8MEC6A0Hr53OQhSBdS5BOFKEpLGhUYCmvpNJCAw8NYA09TxFYenI8A0WcCGRRbrTIEvMMl3BDUndHI8udOawAFR7yYSIh1eSeceIFIeEkgIXCACP7U4HKFY0M1tULJBP/eqwg0WkeBRgciT9s8G1F+/oEWgO1BiXAm0ZZVW7h5cph4eaZqBbPyrnmAQLWANudOOjuVHB3B88Ewpz8MoMNO4hDE53en3FMgkHzUQnkPA6OHqJpzeju4rF8pX4qJLKlh4CzRajrRLTs66D+qbnsj2z/Ve/Nn3mK3n5EhAIerLInCJ/1GQM0h+w6AWHIIOLOzSwYwGfA51x39nwTRAQqIX9BViFLBWuJG6kRd6COoN8pAnpNLGouLgqG4SahAl6ZwKWCSw3QJgziApIGEsHt47dwuZmDpUCWG1wK3n/7wKYa4TbJRpVSoMYQqcmUhEzMZhqWDRNubxVOhFIrqAjQC3+nlZLUQLAtzod2ATDU3Yf1iv1FmttR4aECTxjZYucB8GqwvQKA55fglQv6fI7DPWT8nIw4K4ySacPK6rU5zVPclHISOl8tQcrMJBCF68v7wmWhiMEM4hBXFiFgEZT6Bi6M+7rh6/4JkpA1FdsnrXlyGYZEPpNphos1hRLlRB5OYwhj2xq2VcHcgPsWLECzECHNeD3bFLoZtEXMoSVbZkBoDHIA2tCiNVTB8PzBIws+XLqCCGSMxRwsGdpcoM5oKX+hxlClyHZmQuiDJADgzDLlsJo7+3Po6WmSfVUOzn2KWu1j5WL/H01+zwDYE8Nkjl3bjZdn5wT6g0wj9WHf6PfJwfFiUSCjHHsxuIMh78B9AtVMoPSlDPDXr06pmdrZLAGwAFSObH0cFnpv5JyixR4JSF3bMeveEiSuNz8Tur6aDy3JKZdvv1fg+2zvf9r2mH0JXIC/np2ex/iUSE2dhc05Ybgk+/85LShQxNiWCuMCKwXGjtUNYgxCgcHRDAGk0bC6Axlrx86hF2gR39mTCdgFPY6WEayTVwco31Muo7JQ14QMRtAjXtA1vAPQyC52hzVHL/vkHmEp3TjrFTdirjhr2DngBttWtF8EpS9Q1rtT1yAwPKp9EEU1IZLMNKYed+yoLHBpycTvc2Oa95hlzWgkkO33MnR+Lbx0wjz0A2dguL+s0aExD+ZaqdPY6K5xChHo0e8vDNWQ44piAN5j5R0JRBWqG9R6sMy8nv35cf+MIPnPBpbztf7IfldrfX+VkGt1ECyyews9VE/62h3xncn+ccT4FxE5uHtnoNA/f3bj/ZiyVBg5Fn2HuIG3oJyNgCJJ0/vuKi2cjb2UiBUkRyWALCwfqRVAgYuEm60IrH3gtpR4ECawvGNzw7IsQGsoNSbhN/8riiwwihrF9/s9gaqANBJGmHlPMEmKumVt4vnZXg2IGYSc9ztbTef9Z4btGWP4Z7are33F5r46R+//mR2dB+OZ0ewveW8Ly7l+lKDpk/18LQ/XrQijLAVswX6RMKwIVo84PHMkeFKsamhtgwsPN0FXmD88F0cJJqaw5i3LeNkWQrIKwO4b0BiiDjZgy3idiAGKbD5Oa9vdAO01TzkDwDMq0TlYAwjMCMZRwtCNUEoNkXGLyB73SJ4BVTgJDBIZ8x77Z50y9Eog7j4sPGQMjU9N6Sc29r9j+9G4nVmhfs+Ol4A1DzgAtEfAcb3v03N5X7BjzTfnzDrN8+c9OiwXWQTTh7QsMsGDOJg/T12/jqzJ0iUTlCG0Z2iaRZwfgC4KDnCOrwSKO9Qc2bJEtC+/qWPp5wV1BoF/ZBx8Y3j+4THVgcc4b8+SdnCvXILU8OzaiGncsGRiVYgkAqWA6wKUCpQCJcPaPlE8s0MJKKpo1uAl2oQ0JFXcNH+HvBeRwyVzT6mAnLL4C6GWJWwz5hGOMBg7Tf05dbhqPlcYimoK0gCAcyUQAT3Mj/NaysyopaDWGmwdCL6uWFVBdYNLjYU5q41Y2eJ3zDSgrn1KkYULZAK7WZ8CxxiOLumgGuPvEZpEiNAVzrFAQc6EBKVm2NMj8I/3A3BnFCpQ2sbnxx27sdSvrw/7RbhU3FfMt8EKOkcFEHcPL0zT4zPB/mG752qd/mcyf1fv0J85/6v3cITmSY8RBix1Fxk0EpWi0EVOIWxZY8BCB/C8kJ+ByvmBDg8hQIWA6nsmWBDKtmXMgYdkS81avsxY1xVSCPWiPbTDAAAgAElEQVQWN45lgVlDhUHXOK4s7yhcYcxwqVhKuP7e35YYCAQQ3UBtC4bIDZxsX13eUOsCMEO44v3jL3FtQVxbYuDXW2Yp22PjEtGIqJzb5/xiHyh+wmD6Qr2BxyR+deyIQ3+xvRosV4PiDGDP312Bv1cM43cg9vV9P+5DRL2y6QA3IoKKCl8WNF8CaDGjMqO2hvZ5hzUFp+W5rQ1ba4cEI/WwplWDIQAA1nzBKfX43WDk0K2hrVsAsXuDKUE0ZImKWWQua8uyRHvMDBD9pZn5C446vL2YvWMfA7FzhBowAZ4SL40c6oCxZ0RGz/KU/OmuX6D7qEJjri/4+0+kAMzg758zcf14gup9e979GfN3eYrOVFzcwxzD6A5QVGTodXoH69sP77tfEJLx08HhIysRjCrtrUuKva2DsY7gUA63YE64JICRZS3iDGsxBMvXEC7dLV276tG3ROhVF7pR1IEnTnGGQRzP7+F+jx2sjGSfq/fxO3Zw9KE/fja2a+avbz3pIOwVz5uj0Q97Ler+9w5UCQQvU1pXieQnNwFXB9cCkETWbSEwVbDeIRRqEuQRK8sa/eSugDVAG0w3QBtaCsO3Pt90RpWQ7tG8V8vMU6KIjVYFNGP5WoNva7hmJ7FutA1sBls1VS4QMbka7zaRRFWjCcyXwnh7W/D28RZasP+XvbddcmRHrgSPOxDMqqtWS6PpGVvb3fd/uTHTtvrjVpIBuO+P4w4ggsHMrNs9mpF2wyyLLDIYASAAx/Gv43vDvXVgJy1aE0MXkMXCHa28Q+3GRJFkPVjGs7dHxBZG1yNpbQUfWSnJPZMypiucVGycAzLOW1yugmEkF8T7sC4CEVJlMw6cpRiPXsWhxMYr98xk04jKIGBSi7gPHOFpnczxDiunigQTEpNi/nc7XsnQ3wr+PgKR3Z3W0cJ49PL2BhSF7cZ9bveIVyWlBr2SPaoMRRYw66dO92dafURk1Fldb76Cg0xG2JRJHEUU5bahlI1FpUVQtqAbLIpbBPfLDdDgD2ztgQ0A5J3xhEpBoLVg04JSFY6G7dsbXXsQiG5ojwKtldqeRomdQssPY/8qF60ISiUaRqG5e7dOd6EekxiGRe8Um/cKcK2A+Pz+Mw361fevrINXE2jVMj87XoG6r/z+Cvh9BlDHxnbRhvwTCQtALdBeKBTggBVo3WCiaJYlwfkM99bhygSOPWOqLN0DoRX1AOGNsZ6I+Kx235noY4L9/kDpArWOYiT1cBdsUBQ1uo6N1oWD4FU/jIUFafPIVithTVjCAyyFqUiUKlQAJYh9FS4FKJUdyKQAkbAKAoDEpi/DyPLh7Lp6Nu4LTvr6vPmtx9hcx+0XwHWyXL5sxytw8+o4KzlPlyWxtwC0xGkkHkiMM80pRDRJ/KuTzgXEJMscKJMItyPKWS6Z5YEfE/wN/rVoYxl9c8zVMt2IJMjgJmeJWcNydknZcqF0Hcbj6vhgfF/+fgGpx3Ovs89NjpgeCGXJlPMeHW5KRU8LtDpZIYK+RAuwacGt3HDzHdUjcaAIaqHb2VsfZYY7MmuW+4W7x1oifRRE6NZVRyZ4WSTsWGNiR9+DvuWxwx6P+H9jIlHvUcXD4K2hhxs0aU9a6wcgJiIjqfHt7Q3fv39HEcUud1j/gXcHLK7hcNgWwPX+IDwub+Gunp4OM0OznZt6cya4NQIndycN0Xh2z0YeBEm2CHOJgPnbIe89rX1HmYewSGIBYGcDxGEfO1gCl/3SnNnMnhZWAl3B0SuZHK8xm57m16vjM0v2z+yff8vxW6//yqvHyzlKFTx2VjP65Z/+Ef/8L/8VUhR/+re/4N/++EeSB+w5FzEMLOnRGETQZ+vQGficByofrLlFzGFkg2W1BK2MsRCE68tjcVdAC7UssKbg7syEcjDur4f1yJzxVpbXEEVP1C8F0D4sLtQ6DDMQGHA/WqxKKZGtJwEyjWXFnib3s2UMy0QafQ/m3rUU3hNwY+OGxS//xr0G1xf/3CSyF2PzhyIL3KfWND87aj9Xz+zcpmdAe9LUXgDE87FmQb860jJ2ZVXMbOqkThAhaId3xqMIOAZQvN93VDjqBhSNsl2WGd0dFklAaxyW9cio9UYgaJyL+864P5ig7wZzh/ZOF4sYblKHOxDxd2Uh1+ADC9sDAWjvcFX0Dhh2tEa3c4/4INIxcFPzAMcZJ0RgWDM6kn8iLGvnsVmijDYR0MoQ6wdr8leETYzHp1HI67VezIWzbHg1Z64UJDu1dcynlPHZyJMgT+Vi3ZCu5uLl/BxKr86tRCXybmwCqSKQumGQOquHmxLo3qeRMOL8fDeg2SRxNqRpbNx3PrBQoBMhrkMmGCCRwNHmA2aGQjZ6yKb1mms/sciCD8fkNx5DruD4fGd7LjSVw5wCcq6zgs9cdyi0/LkKBD2A+Q70HeI7RDsdXQrAOlw6RA0uDR6lHEdIsjhMOnakyKE1qrjTmhRJOi1pn3ZD31lRxHobVTYsQJ/1HdKYsctEMXanBz2JdYy+iCotb6qkLdsqtq2iaoHvjWs/hqUFgXPWz+2thWWUdDMMHTRyCaLDS4+9KJgpOgbwVKkEU/lcfJ07PJKHtxY+pB4sGLVGXPa+PCqRiClMq+AxTwCIwVWJRzjnfkTfDtAoMhk0PMrXZXLger+U6WZtgMSpxn7t+AwE/i3H05x/cf/ferySqRKYgnuoY3ur+Od/+Rf8n//3/4VuhtYdf/7zn2m9joQPVcXbt28otaIrachqJk6kKyGBTbq9Ztq2PzUKYPp3Bnuas3D1OFQGDUH3YNxTiewrbvQqYSlRD1N5YVkksERXpjnzGuHLFroA8ji7Wtm+qMLgxhAeEdzbDg1XTSiKrzcNX95ffH+wYPk1yPmKVe2z42w1eb7+EZRemYu/quV81NdXbVrPyTE99DGGMudVB122G6iISI1YhaLYsMF0QxcB2jugBc2A++7oeIDxgSUENQWnWQdL++ViYF9pFWQSBSyyOI2u2MzqZco8yxYBjo6CJo4CxKbQocj4CVoKxIBitErWZWyzWDtE0dVhLuh7g3VDc0W3AiuOLgwOfxhYHk4YG4jgI5MocYewLo3M4BX85Z9fCLfTBixLktfVkRr+/OCDOfnB9CFOk6fTBpjGUZhN8BlzaAC+E4BwjE1rrIFEFDEG/D60WlxcZyxmRDxfzFkjia2lJU0cKDavWQDZFFKjzSGIetAroQNotByjgzx+LapzROJQzv/ZnwREFxa8y4HNX6/PeFlpK/j7AACux98TDD7JlwQYo+IDRp+v76VI8nDxoDRypcKj6T1y7L1hb3c82ju0/wDwjrIBbSelj4QiqMbEAU/8rWFXzbXiBrMZi9Z7Y8LOAkBGURgRtNanRS3GzlQAK0DuWSqjYgUQxP9iQBXYflIaRUYCoZQIT0EqIsq2LyvInQkotMbF8FqPqkr0NGSICGVUANDRVlbAEgEEDWnWzkxfLQJxGkcKgPe4x6YFRQseQZ2Wx5g7whmZ4G39jmqxkMygA5lEonGO0hUCE9KCNW/wzsQYEwe55E54I62ESxwhlerXc3M9/meCwH+PY21/WtoRhjItG26/VPz+n77h9//8O/zYO8r2BsiG7jukKr6/bfjdP/6C3/3+97h9+457b3h/3FGbGfbesW0V3Ry3UgdaPHPA5QRfXcQAXR8QRy1Mo++dAM7tyF/n7mD5IgCFgc9qhk0EVTaYdjRjoC5BqTM9fquhhBe0JIAMzdkiOJ6LuaNWGXER27dvaL3h9u0b9n1HCcqaHz9+YHursL2jSoUYMzppxKFWohr8SAFYa/QLEUPIEnh0MacbmZpTHa4ELAvfOlC0kEsUJDgWV2gFzNusNdnSGkBAUESxtwe2t9twtx/4B40CpBRyGN5u27RMOq1KHqV/uGAFmX3oab0tbB9AjipHCKhaoFvlfZXcbM0Nt+CM1K1CqsD3juKK5gxVLqWitR5ZxAXWOuptQw+OQ3s0Bl5vFVIiL1YJ7JtWtO6om6OWDqCg1ht8/xVmjrZHZq53PB47XMJVUGq4iJ3l3ETolhn7EXkPmzPGpvWwMqJBxVAiA5Chn4rypqFw7LT6xHiXraLc+OytCBNWBCjlDd0cvjNJo8udz6kItLxBdYPbht0FD1R0FOyiuHsUEnMFjO0BAyLgIGCUKGnHrOIwaVinNd1x2DDGhh+xkD6ASMbgxHjEP5LO4OS3HNc5vxHA50Y3XfzhdhvrPM6PeCoRgmyxgG2VmzyDkDsEqWDw+mw/szidUxMdsSFIgUQVoRGQCYd6Dyt8AKO0PEV7UnEawDPqJzPrPQhExFFvgl4EXi3SRAtcudGyv2QEqM4McW8deLTI6PV4lWG94byTMf4cGxv40oFQkGeG+yIsOd7j8/4EwOlCk+zleKb8wA7g7/BTd36f1ra0Mp4Od9asnfFXGDJttFcvLDKegDzXX7jFqc6zv8FXlm5AdboCvTlkq5TjBtazVVrG7vsDtd+h9g70H5C+49v3De0dQFD6Z1IUwVZBqTJYHFIWs7JElncrTCpzR8lkoFICUnV8K9+AbrjrHboZNv2FYSj3B+AdZduB1iGNPKtipH5qraGYDYW0u6HBIJ1Wb4eguaFB8DBHD08XJEKehDHDb+VGNgtVcqEWQe87DSD6hodLJFYWlEIwrR0c71rh9Q2mG27FWatc66AAKVGTOJMvQkuG9Ab1GhbHUCBF6GaWx+CM7W2HICjcFgCsOa1cCM41OGM1XJdu2LYNvT8g6ozbLiXm0gMdQMXGSjDY0B8dpTdgf0TMPytVkSHh41Jwn4G+dc1dGUo+j9NPrHqtSA3F4ZWeJUfw/PT1qLV9TMjNz5nkVFA3x+2bY/sueHcFpAL1BugdkI5/+sM/4r/9H/8N//TPf2BlKtAg9uQCvmr8h8fFOXIWEi9fg/k+MpsyAD4nnIRgSLLZo/WLwMHOFozT/Uczn84pAPrhmlf9mN2cG+jZ8nU2W59/e77GZ8ezNfP5WZwtgWfKnnH+xe2Gpff05fm5vbL6ru/Xa6iztNa4vji2FAzxDDsd9ENbhVALpUSr6OXGRMt7lA6sN5S6wXpYknsPt689tSX/390hRi7BAhDEux/axvcEypqWw4wlErpFpIJAuTNQWWuUItxutExEYoAHoz0Nig6HwQuvax41ry0ThCqtg65oIqM2aJLqlwiLABIMASv1COeEgTVTF9fgF47P3BVPECDPlaD2iMDhObdPv+CuuYAJCyqUKOEk4QoXGec6QoIOzBZgKta3I2IrBYB3mOkSAyeA+wjB+Dg2yEIKJ0BegtNl4uo5PGEK0VByDYCRhkOawfdOQ0UnfYV4xuXERS7aNDYDpKVEYLY+v9OzJPq7fG5DRiyfkZrpi3KbFxky9+9/pCudz/bYh3BF0gWD4Ewa40dgzFAhhv00NOt4tIZbu0P7HfA71Dv2d0OtCtFp9aKlT6GlYiu37CwWbRDwHuBbsL0lAI+SfDCgbthEWEHDGrORvROMWUf9Rmtjv+9AIwjU7ujtgfZ+D2UdBHM5d5zrofeOvTf0XrCDVf9wuw1uUxRlBrQUlC2ql2hFQyhecK5JEdR6g6GhhOLhFsqLM0TEIs6YljeDjdi6kMeddGww0uUgyq2RrH8agObekOwQHMoCp2KUj90N66zMyiEa5ykwMuTXfYFZ2A6LRAW3DrXK7G1DZGEbnmv/Xvmd/nMeZ2s7FZobHv2B3ndAbSSwdQh6o2B7+1bwX/77v+AP//2/4u3bP+Cv9x2bVtzcUMVkUBd8TW6EpDw3Lv7OYMjSWuATBV+BiYN76ASwXoFTxmlxwz1f93wMO4acMllf3OMKRJ7v/0oor/34yH2e5610O+f2fdT/AbQu6FrWe5+vnb8fpvvzWF0A35f9T8LiU4Dva4UiLUScRySvJNmrRumijNUUAW63G9rthtZvgD8C4IX2LmHBOj0nM0Nb2xB0BMlvtf5pWJw8SjwVCIoUCsVSuLFHgI4GX2EpzOZDLZAEgAq4NOy9RRWOiF3ptGA10O1s5rCiT7htPptC0JkAMGN4znMrweAQftcb+ZhDMdfnWCW4DEvROoYBto4f5FAugAb5M5kfYAFz+bEkTiWYI7bis5+VL6IP5kecJsDikwM8OM+yUsYq/EfX/BIYT0ujxy2VAlMwnr8Kn1nG79FaT8uU9xb1eh1oTiuL5Xo6DDoOH14oU6tn5G85VplL/GTjmaxr93AO8CHw+5qLOKO6PlBAAjAkUL+6jwf59dpWVm9aSY1jLSGy6EHvhgF4tKBXSUsVDK5MHpSyodQtni0pTRje1FEq71dEaM0Nxc0a+yWi8F6pmLlCCz1St7Lx+9YhZrjdHtBmsLbD94b2IyoTddayqUIvT4Xj3nYCWyi8A10NpgK5vaE6PSq63QhMS+Xv6w2l3uCqLGEHp3zRCimKsm2oqtCezxworUHT+rhUB5l7XupChh7eu3zW655CcBhzIH8brxoyhdJTmBFvTs9WgE0qbzLmgiwyKD9eQ81cokyiTTllFsT9g4YHT3N6yLKvKj5/5+OrIVbHH30NtJ4NTOfvUBTYaQUspZJtojE8ihXObvj+/YZ/+v1/we9//89o3dHaD5SNSkW9vDLmZPmsU59ZvPCi8YdzTh11nzGJAA7WnvOA/C0PPTWaq2udJ9lHYDBL4OSRAeb5uxWMvbJcPbdrvr8CcHmNV39X/XgFrNdzfhaAAnME7Ticl/c6fjkLlBOkYMyXUgpd0LWg3DZ4qwx+XkhH0y239i/BdI5zd2MN32XDHW75CiaPQEbNzNF3gAKuAJrF4UUC7HlsKtxwRBRaFMUL4wrDxdSdxc9NSXfQ1QZdRnePJKj1GfhYLilsXTIInvGA7OfzUP6Ww0/Pi4CSfZonOSD7YSMZnwN0S7tMK118SplsEVM3LUEOA1yjJGgoDu7jVcHkLORYYweTNheXthkTyrzFPW3pyweC9UCxE3NSBaiMx1KZsVY9OCDROt2srV8keTgwXDQXG4HIcT2sn+f5X3yWr11Er+XSRx6E5zatH11sOp/I8adzL+TOAB8Xc5jWIM4VD2u8lAqtFfUmKLphaxve5Dtufcct3IgVzhKhzqB2oa43WSBKDUCpcPXI5ZnKjQLAvsM6rVVMwiOQ2fc7Nqkwaygm0ALcorZw6Q4EoPP9AVXgYUaqJ2NbDA4tilutzLhsFQYdHICiFdv3N/ito4IySm51UJoBUcFIBMOCGcoNPRAbLYXaUArllZtAygMwJoCY6ABqUxbnM47XtHI7wzRs2acQiqaosrRnuizdGIZ1Jdbdx3yaAC8TUY7zMdtB2ZPAlIEpKsoqSa0xHGspO8m5dIr7vWjHZy7g/whHjtF8P/uUwLhub3i7fcdWKt7eKv7whz/grXzH/dc/QrThdmOJ3db2KLUnaOYEgFcuzPORPufPBENOMpbadmhgzLmxLtY3YNTqPAMVXTbxM3BZq5cMi8Hy/dnSdTVw6ngq+r5eA2fBNV6PM34CJXu652BZvwBk6+/P/Rua8enea9/OAP3queWiOt/ryVK4vn8BNs9jtL6uz/Y8Lk+AMISaZYa4C4GQAXVTEno/EG4PHWANStJllY3Cx5JA1J/Gbx0PZoKTgBnC8m2lCMswucO90zpdlABg7U+OsTK+KKvsiPp438BNp/u0RAMhRJ0au4FJIXCFQYZra/D8eYK9zF4HqFdPcJsb59g8HZilw/BkYTmv6TGn89zBV4jYMRMQRh9UMFZHocsoyyiOZ2/OYPjg50qQnBQpHhULxn1MWO6re/SBFCfqssQaZfk1gUkHqtCdHnFHzt016H0MkFWHXVazOpJwOecmW3makCpADQoeCNTZ7uqRVdlsAMAB/k58jRKo47BeTnJtgGK/XquH42cQ/lMM0W+0hpzkTbaBBs65oY85dNWUVdaN9izxoosinABfeoTVLM3PNc9XVuPYtjfcvn3H1hrerOEG4K04bpE85dZGTCF/V8HKHhvXmpYAOlTY8rzuVNaLk2pGjPGQvZEzsEiFWIuEMge8wDMbtTj0xrj2tnNDfbQdP9oD7UEKmW/fvhGAFlr2LeJImcBQUH/5xnJ2LoM/FhFj7U4JYN1DXjBsRZUUWXJ7C+W4BEG0Qk1R2o25TlrmoLouITCkx4EHKYYelZjjPsHPR316zL20RYw1x00iNvvo9co9vAQIHd9HEl/OD7aJcaAiHHcVZtf3vaG3dlgXrIf+uf70vA7+TtrzxfEVg9lvPZ4MZLm+UlkSRe+O3g2bbvin3/0jvt++4/0vG/76l/8H9/d3/OUvf6H46oa23/HnX3+QCDobnxd/deOrRg1kf/EdzepH0HK2OJg/u0Ou2rC+nkHR1XG2lK1tOr9/1bevHFfnnevmnh/eVVtefXYFxF79/wrIn+99ZSm8stK9ApofjfdqtT2Ojyb3wuHzbkAzxw4ml/xDrdBtg+qdWmD2XZbA/6DBAZKr0ZCxnK/mw0HLVIEGqyC/k2D3EBqk0jUdGj/xTCFfWwF0o2m9FFYvkCKBxWzQhagXbIXWtNZme0xCSwf7lAotLaeTmy43T89o6hy/v9exzp+8h0yrDc9xhmqVElWyFCiM1TZ0DOrFXSANdI06M2BVMVzjXsug9EH3sO450BhXqOHKd+9IrAEBgWZx4KbMpiwFRRXSDf7oEN9DwQpAlq7sQx8yHmlucEvH+VW4ydhGglh1hfWdCT27TbDdMTglU1HIGNgrGTnmYgCe8Xp4FKc5e3qflusrxfHq8w+Pw9h8rNyNe3zhN1ftymtdWQCXs+PEBNMBNIcCgEMG/og/VQW8RAW3LQBFgWlDlQjJyDJ7wa1pEAyuFhUSOqvQ8oeCEhWiOjrMBKqCur1FjWalImOC5h0wZ43v1mD7jv544HG/4/1+xz0415qzAkO6Uh0YLAgtaK60bqj1DfXbN7gGK0GQPZMlI40dMQbK5EGUGrHRN6BsEDQUU7grKgSlvaF0oNQbTCuSFm19vpStGOVJxR3Wg7e3lGGoMTvuH0n75tZDAcNQYA9zaNWFjOE0hz3GPQD1/I2bHX7n7sOlycTGn5OBT/P33+H49waBEgWo7/cdf/rjX1C3X1DkF7ReIU0Ac9x/PPCv7Y77/Y7b23e0veF9b/jzH/9EIugrQPCqc1eNumzo+FE+VAp/CWEqjsPDeQV8XgHSK2C6npsWvrMF8BUIfAJBkbHkfkqwwGm8TprO1VhdldRbz7tqW97zFXi7Or7yDL96jatzrjahD8G/+9C2AVAQxXi23tGa4dEMD+8kMfUyLL8SJKUem/Pee2iNTq6syDj2zoAtrTqsB7kxuztUdGlT7sESsX/EkxLySpWxREUUxRGgI+JXlcqOlqgVKg5DR603JqMyhhk1gLABzGTtHjQvUY84ity7ktoluR4FydcFfAnwXYCJ16d+IJDO18jrCoGRVqGL9E2gm8ArIHBuAE0gm0AeAn/stJBBIJWuc1QAt3RhK0FiAfDeAHFafyL+mA6GcNurkUy7OvBWSd6uDJZXjZJ6nWCCMedrHGC8XzI/RZyge6yzU3/duambQ5rD9wbbDX7vQdSY2b1hwhsgXQBvA9NcKZ1PAEoinlMyYaMfNr2jhjzH5NlykfM31nvce9bmPgHNIaoWN/ihfT7buPZhsfw9HSIj5osAYz0nZd4r4Hr8TBDjEoDEQmnozdGaYbeG7dHx8A61Rs4/UOcopUROiZBD1sJyqBUKkrl3a3MslSwSLkt4kWVm6+IKNUMVJTBy7lnWIgGtG3xvuP94R7/fcX9/oO97XI+hDe6G/dEHAXWHBze4o4vi+y/0Tki4hFtvkUDO+epCN7j34MlLRSaza4vCi0K8QqXAndb0sjVoN5TtBo9SpyNSODCXpGyM55HUbyKCKhjPThUoQcbtQcYsShlpCSIx9+p5p/i/Il6jUo53ZHJJKlERYr1EMwu5Fr1BrMwxz/Mj/jP34+e18b/2+E3K2YvjMwOcBTPI40fHv/6Pf0XbgVK/w/sN7oIfv/4Ff/rjHwE0/PXPN/zDP/wDach2x69/+us1EfTPNPwKcKxWq4+sTgfL4AedfgX2XgFEDYLeV218ZQFbj2dTeLqGT306WfvW35+PV2Dv3M5Xbfrqs3nS4pfPn6x5RV8+q1f9eHW/MQ55rxdN7U66nd06ignuvaE/GlpzaGuw9iCfZFC8wHVQ9KgEXYSRfJULYIYG4NQXANPF5NOl4dE31aBOCGEGEDBIYUJKZa4mViHT3KC2Q6CQoDwioXGCT3LFtT3IulVgprAB/mRo5bn5IfqZxK0DKBwGWoAT+fdXn83rExAWkaMYJfgGTJ1JwEVgN4FXxjmRQaPDtxtco3SaNAryopAb6L69FXgNINBCWDsA6eTVi8ovg+sza+5uxkoGGwKhWzDlKHeKollAeVqQ2PCXWr9IxDhqoH4Ak7LFmOzRDdIA7E5eP5QAjiU2G50ygCiBz+pEdxVvzg24ekBXDT0+H+Cwbi/X5KIQeMzF8+++dHzWnsufHJURSXD8ov15qKctFRjJZD6pmFKJMzPY3khzZQ8U7IDsqBB0a7htlTG8YP3mIgqRjoINYizr5ka3p4hD0/TuHeKkVclYO8qvwrJsrcGEfJ5JZWS9Q4zZwm2/o7RGWqtHgzUncDFSBFnrKDX5a0n10kE6LbE3vGlBk0hmEsXu+0jC1YgrZvJKA7kRgZQxEr8TqVC1qPFaUIpDyw1aOqRsVDSjjNz6fAT0cFgPYGsGswZZXOQAUGuG4ihae4DVQ8gRSNqc4z4+9Yo5V8944DAHMOVmiXAgIKyl3eA+kxvhGJ6bOe8+nJr/KQ7u29ffmZF+yHbDv/6Pf8Of/u1X9Ab0VgAItlLx17/+BY47SlV8//4dDkH3gvcfd1SVcKR1kjIXVdZBHA8tH8CCwJfYLHLvBVecKHba1FGicaWUYxJHFLy3Ts0iY+ey5Nwa3zcYzQcb+NHKlu3YQ8mZDW0AACAASURBVPNyd7zVDe/v73Mxm6OK4uHBE7hth0l5iDPDYkGyWelirTBRt21k2ayaTQmewJWrLz9XVez7jtvtRoqS5d5X/S6FfIc5Bsm7tPY5i0D3YJKvt4IeMRMlkxkg6AJy+JmRs86dAcTKbFcPF36tdbRhdcmvFACrVTL7CUTNy4WbkFyQcV7ro/A6AHRbyMKdVT32h8Nax+Ph+PaN12j3fYzxve1jnNKlImG1YWzKnA9Ztm2rlc9p4bLMOBYeBAFVlcTjZqOqTO+0/JQD4M+5x7i17gyM3tHgWlBRI+aGcWruBJHiBY54NkL3r0NhqhBscJtZ1IOWLYLyuDGUpw14WlwWCoSjSeUJLLy0SIXqnaCdvikPPEGuLdPOusZVUH6p0MJ4EzwQiRAhiG8Fmi6jCmAD7GaQb6znao9OwbAp8HBaDIPYnbV+e5onGJe3Fb4GPkMPN5HFfcPaIsAhOxkLAFnXtbvP7PEco8CkVYRuvftOy18TCGqMm8Y852V9HcecT8smhXWsBcfnd3qWWtY6qj4tkvMHx+d3ep+WYj0ZQjJObUwqkbG+Z5/W9iQQ8wkmRUb7rzZwERnri8TEPtozLusK9xYcdzLPg8JsH7W0WwvgXwpc+gCxvXc8Hg/sbceWyin4HO/3TpowmY9CHOiyk/JEywBjdKlmhZBU1kOZjKpKOVeYKdngreO+N7T7g/sjJPgsmVhmjWUlbW/Y7w8G17cGe3SSwLeGe5vJYzsMdzOUbzd8KxVdgFrfGBNtoBlccy4BjBGmbO4gGXbOEXLs0d5Wtg39vhMwGdB2KseCilpuaFoXBVPi0XLdl6W+cIlEKPVFHuRj7I3c6KJRjtVRtzKsdd530hDFnqbw2PvTjc2YbWamCkQNj8cD2+0We4wHiAfa4wHfGe/t3dAeD87vnmURz2vhtZXsZ6xxZ0LrrxwfWegO1zrd/9yuq+scgXM/nJ9HCUXJHpyr7/IOQOB4A0COSURBDds7/rr/OZpSAddpAXxlKVqLeb8azLNQeGXtu7IwvTrynCfwsyRbvLKkrd+v7Tv3caVPOZ/3yur4Ud+v+nDV7xVgnTWk9fzD+9O1VxB5/iz7dR6H9fVnLAOfTfL1vIzVMDNkdYuDhRCO7qyGsXdj0L0zFidrbHo3Zuf6BHwEfYBEzF4GtaRAy+sfxqaWIUTHGI+xFmiJ8SuAJhtKWiz82C+nWj5KOiEqDPD3BTXKuHlkhpKkVABjfWPGmlVI3eClRjWcuD4GXEFS1vDzBAMRND7mELDWlP1bjsVWg7DTYcRBJqCJTFlUkLazgiDupsAusfM20nr2aHMBLXi3Ar9ZZNAEQNgAeZOIG2QpL2aAK+lhAFLwoNDS6ErLZ4K+vUcCjIZb7HocRATdF+siifvCYhc9N4NkbOLuQENk+Ma8SeuiLHf54rqJRly/H5c6yp5X3788xu+X8w9/R6v4T7f5q+3IRgwMHNmfEMwSZKd9IumjVsoeZZkwKQrVoF0SHX9VFCVkgMKDRcCA5B1UZVypA7AGe1B59EdDtx2wji4elqRZ4WN1XvZO123bd1jr2N/vJLGPykECWqJoLSZQ7I3l4hgb2AHLIgU9SkYK41qDYF+2iqhtSQU61nny88F9KOdjaCCHoSKXXiY5Fbg3tGa4t469O8NNIHMqhGgZYQKyZOnGvlricyyyNJ9/ym8mjpAySWymvq37lmAai1YL1tjvcNy7xr0uptn1nvs1kPYz1u+fAX7/HsfX9t3YJyU9Wc7QAaellvJ8yna+SuyLQIX5wYc/BiwE4CSOPDYks8MMfLg07HFRzad4rBN4Bn9XnbsCS+tAnNtytgpeXS9fKSww4jteTQ4RQY7LR9fkmNnlhFzPOddLfOXOSdC2WtPO43e2VB61+nm/NQP5AICexvk1kL4cv4u5cD7/emzTysWsY4I6Jkn03HTBbNBklc9r2d7w2Buq2KEEINwDFHKDOYxl2eCdmeiMQZNhsWAflLx+YEkiAcZ9OX60VPoyVoJ0u5SBEFVZng4SWbsOsMKrsmoFAHiBG+N5RCuz/sDKKYM6J7RzAzDpUTQsY3PpDgD46ljG4PI5nS0+0T/1CJswx0iPz4oCBlrtAcAbG7wR+ElJ8FbCqkdXHAThxhVgqzyvEESiK6Q7pIebTz0obkJpcWdsWVf43SC9EKA3h90N/gig9lEmYFLJIPI2Yr7kGIhIcJcJLYtweOuMKe0OmAb4u0jCyA0yP1obMJHY0/P49Dj/9nCZFxaOFfjlD9a//Ow0L9b64qkQ+dV5qYScLRmCoZj6eq9kNB87Pk7XW657SgyDUFGSRXmFO7JMk8SrW+TWi0E0CMPNokwyaaWkR834trNG977DbY9yjTb6L9Hu7snHGkkY70zs2O8PPH68oz12yhvz0IeUfJTdohawDdnRe0ffDb07YxXdARTqVYVKoNwq6m0jL2DKn6HMOCBrybMjcMZJXicZirvjse/hoSpQ3fCImvJZEm+dRqTOmftGArc83LkHJiPFnGdUhNUZBy2J+hFNx1TKS3gHplElEvIgw7gjwsS8tY/8jBZX74ylDgEUBQeO8+q3HD9jBPnoGr/lu68eH2IUgApXKKoCAdxCZFEJSgVWgwZ88RlBIDMJ5KOmngHY+bvfor0ezZv+9HoAAItFKz9P1+h5QM7Ws/WzUfc4vkvwuILI8f3foa+v+nU+fyzkUx9Vla6Ipc1X1skEfev7XFxnQP3cF3n6/Orar57/+F0I83UzSEH/PG5CK2BzBl0brT0S2IMB1x6Zl0He2ju6GLSEQmD2VAP6bPUUCWoFOwX+x/cl+x5CnETNHb0bihm6G+kLwqKXm51bkO0KawvrskG6R2k3ct9HvIUwgdR9ZAIzh0EwAIYA4hKl+A4NHRs1Mgbt6OsL0+UXhc0ByBxB4AQModGZAXujG3Y3ArriTM5wVkvxGqA3yJkhBvK2OM/NphVh0wsRm1hhIkfE90EkDI/CrMvHMo96A+6AvTsB4d4hycOXRlPXoxsYOZdPAE7A+0VwvAs1aDWnRXaQQKccwdHqMsYorvOF/WOVTS+VrQvwN/5/seYPz2099wz+PmnTea2/VM4/aNfXj7BULdv3nHcJAAhnUtHZ94aGHa3tTLLwxlg139F1R3FWCoEomgq2UmLNgRVbuhEAWqNCGMkgmb/tJmGNp5dBpbLaRxgB8nPG/oW7GBJZwQxdGXtVgGXKAB+Aet1PRASlVpRaaQkM8C0i5PLLPa/3QxLjeCYnwAYYrDMMqTdH705vyqZAUQJDoTIpCEs6cq+g/KeMm9dPPHC20JW1ekvvaGawvh/28gEkZVoMx3M+HQdjBmTIfbaUcpfyuI/fj7VzmL9fn4P/q6x8z2vr9Fx/49HRAzzPZ5Xx87zF+rkCQnLvvH0d4CcZ2bNWrB4bfH7IV0OeAjPfx4UD9R+tR9nkjwTICvY+Aou5meeCOX/3ChSux5XwOz+YcxuurrN+dhauV317dY0cq1f9eXoerwT3i/6M6z+dfQTgV79Z/z8tD2GxiuzdtCqbHzfl9RomgHshiNpZ57fu5H1i+bUjt+IBTLpHOdOIAxQSvj4942HwOoIkUjT4TALokVRiBjXGGAmY3LEVBj13ODP1rEOtQCstKcWMpvewJkZVefIKhhXJOilvWN+UQtnSeuUTBM62zjafCZt5Mhj8m306P3bH05yHL4qe8/8OH/dzIGIWmfXoYZVF68DDaPXbZFhrVQRejByHm4Z7LOqCinCjj9gqCd8SZTc3GumCAo4r1IPwWYAWbqpu9CoY0O877N0gj5w4ca2lju0VCFznqy9jO6wMqmOzGryKoRjhEvwt1/eL5zJvvL4c2vL3sDzkoSgXcsSBUT+ZmdmZcHS8r872r3MPy8f+QVtjwyYMmb8/yqCL3yaB76HdczCZ/EFXrEtH9wbbH7D2QO/veNgPFPuBW2nYd8B3RRdhLdxSIUpLXU+OyFTwzGi1kylLMra4NUOzKCsngJSC7e029harGwGg9WB7CpkRdeC7N87jTstkdVpcqlbW8RWCRomMWqklMp7LMlcKREh74iEcxjNb+R5lJqqJML7bIv4wDQYe8i3ZBc7PJUHIFkYUwTS4ICpyJJCz3lGEymxafpnktqP3PWixyjhflfK/Gys2JVAFKLMod6JvPbEBsIabZYEAWlQdn3n6/qMefw9AOgswEMxDMimPpf/oSeK5sdMgSbzrGcys7juRiHk6AcCr4wps5ecfdfTKOnXWJg5AFPKhW/gMmM4JJOtEWq+/xgKu17UX7b/q1yswuLZjLs5na8V6zVfA73yfte1nwA5gJD6s563JEB3+1Ia839rGy3JzmAxrV/dOTfLwfMPVKMPNKbDusGZ43O/QyoQZ7TOGaMxBx3DZ6Hg+zzGq6zHbk5v97ENQ3Y3alAwlsmHN4iIRZquGtdCaYUdHdQd0G6SuTG6KNRP0EyyIxM3XEELTOgWjGczrsECM2MME5QtQwQug/pVjBX8fnreATHG6t1xTOZTBgSfGntXsmzotgp01TwUIsuQYw1TORNGkw7DIksJC8BX8jiDR4cW5iauiCmJ+gFbIPrNwzWkJFhdYtvVkHfU1a1q4uWU8okXZtJwfg8pEBAmOLsGaYWzIq4bNe1wg8f9Jx7SeXRyrwvNKaRvZP0f327j2+TfuF/073vM3g9xU1nK+x5okBUgjGfC+o9kOf9zR/R2uO8sqVlr+oIDUOtZS14ZNtyGHyE9ZkeTvWQ/c3eEZc7hV1G0Dgu/T3zq2bUN/7OHy7Ux0cpArsgWtlbNece+d1FEiMFVsug2FpwsTniQza0MOp2OO6wKc+yIHK5w73cmW7lWdCkxLL0kwI3SnLPNIVqTVNa1tBR7VkVxs4QE0wDuSIPoZyOfcYI12+LSOrp44IGP1z/v6ERO4Hz1y5/vkXt97nzyAp3M+m1/uWerz8Onlua/29585PsM6f3/row0FVUSfWDfsTO1wcdQ5kDoX+QUYA84gTy+/P98xf0OtiTFOinCHnWLj1uutoPNqkuRvzgkPV9fJ89bXrwDafP1oMpwF5hkI5f/P7t01u/YKvAIY2mle78migwkAz3F3CeBeXXs97wwuzyB1jW9Zs6PXdp2vndp1xlGOcwRP9xl6iU2XLHpo60hQpTPjT5YEmOURXlVeybGHlNBSM2MZnOdB70CBZlC3eBWoGLoF44gIDAncnIurd9bcNEH3jpG0gAQoBs56BnoDBIp7WALHOIbABXAEIfnM56DOmKz5APPNOvjzNdfB8lz4Jj6U+R8RtlWDY1GM0YwwZ6JEM8ju8B2w4oAoX3MexJU0XDfoBm8NfWcZri4trCDsp3RB6WBcl9DFT5JoAx6A3AX2LpCHRyxiWm40pgwtCIc+nwGgZ3aPHcZrznubP8trSA5Mus4w3ZahNORtXtkl5rp7cYaMhXD9+fj/8Xqza4uS6/PUzLZd58NqASIPGw7rDim3z/d2HwrTV4+PlNXztY/9jDkfoEg14sXUgUgIE2BYHMkAIChuqEHWpPG5hNUjqTQ1eOu0YIxBVg7JRAuNrFqtN2jZUKDwm8M74FKg9U6XctQAFgDaCnp5sKBNU8DDrRzVGYoIk8ME0E6PQsqtrHmezAVmfhoOuoRJaRM0U+EKXdXB/P+6j4gIs8t1Q5cjODvK3ans5xyBHOXnkO+YczArgmRfcn9HyOciq8t7odeJ+5z3Kg855Snfsv8upO9pPfaCxbDhr9feuOZ/gmPKkePnVAh8KO4xKsjoSCMv0GHPhcwxC5sGAeAKAs5AQOWo4Q6wiEXqfHIcGoGjpfEjUPJ83/nbFYh85TpXAmm9xysgc77euU0fdf/JenkCY9QM5/ieF0W6vl/1LY8rAJjXSBP82Zo3Xsvx/ue/9fN13BN4H8bCHY4sdRRZ1lIP1xMnMWoLndRyo9UbagVKFYiSM2t3IPyCQRdBoSWewqfCsR+e3RjvGCMFebeKngrLB+gzo2sIHVAz9NaY2ZalmeBoBpQeSktUIjFQaG9OVxXJZTtMSH1gLnEuNwCWpSowYTxfD5fzCvySzHWiNcxdPbJeJ8Dpcw2yRzhYo9Z5/mozzusfjoytTKsgXe0wAXaHvTc+X3OgFfhbAIempJVwWnXVHNYL8GvGXzmk0IrhBYDSYtjeGy14Elkn8Sxwd/hd0P8C4C7kEBx18nyxcKX7VpDl3+heZCYz4wtyc7P5+7BdHwDxIUS65OUx4mlEvmTQO671z8//6nEpC9yDdByDxujVb3/+OM2pw7UuFNJlI+f/e1QyOdJ3TDA9y/4BYZktTu47NUgRaNmgcoP4hlK+ofZ3VLmh+De81Q61nVa7xSKWxgkU0qeQ3kwgWqDKxB8bSk8FgzeYOMYqGMrnJoKiQGkK7wrT6F8oo14Uts+QlCRKPjz0EmDJHGlRrhEWUQIIJjk0PLOTU74RyBkc0kK5HXLegQjVABCxiw2lCGotwNsvwPd/RFQ/Hs050okQDDOWNsmeC9YElKmnHGPjNQAsEJ4hFcBajH3ESIdVUxVw1+HJ8W7o4WkhxgCmZYDzRIQucxseGSaXZjGoUeTOAT9N7ancvIaI/zkA4rQcc85RoZEhy8CQmFWvXd1NAOq+7zRx952UVjofOgDAwpJUdACHohSsWiS0l5m1ugKRtE611uBV8ONxR9ENe++RCUkeG414HvLisdahNbp2YGAchZBfSAB4M9zKRm+Oc3Ht+wO1ltC4/cDLp8rSX1UUe7QT3iEwFFHs3SCVMWcqjloEv/YHtrffoT06VCu4roU1Ix0opUIFaE4exPfg4xsxlGC8g4alguM7Xa9pLTIDenPUUmBRZ9Q6kOWpIIDWgn0n0FlB4dEiO128aQnrvaMbXRizJq7H+Gww24fmVkCXx+PxQAlex00LbG/BfaXoj45aKuk7OlBLRVZ1udWKHz9+BC3Kht4dt9uG++NBLrm2Q7qhaEUDgFLRBjFyRb39AqlArYa3X95wfxh639Hkge/fv6O9b7DHA7UAD+t4+/Z73O8/UGqBWYNC0Xdg296Q5M4lLG4l3b8BrmqtaG5odwIOTa6y1qF7j2dXoADqVuFRrs7gaB7e4u7M8t076m1DNz6Xbo5HNzgq44pU0aMGaIOQD9AE3oGqG8wLQS6SCsIBzaSYAJEjw1nn3rJo+6t1ahoQY150h1u6lI6KFTedIRmYVSlCxhX4CHR3M9bwLQLRW2RkFsi3cOELkyi8CbRRwMvuwIPuJDWgNKE7NjJ9RvzSrw+IKFQK8d8O4GEQKyhW0d4f5BuMyh+pMClD22C6ZB1nICMcMB0WLBizPlE8wOAREJkZrTh7CxMaK9KwyoUPMOBOrjpaa6YH5Cn5ZIHmyZOH/ItnlwrKrBmM4zXy/JPS+HSMGAzg6AOa84OdTMVotfrlqT7HLgCCxOcJGIh9EzSk5iAk7j7uMPO+mdWdGbMBtMQRmaUChdPKDFAZlQ4vFfUmqDcAUJSbQjZHf+zY9xuKfgvakp1r9W1D1rPVsKoBgCp56mqtqJLZkJSLtkeJw1JH3JyWEsNoUwF3h1mHWY+KHOT4kwhRafuOtu/wB+WkdoP3HnyTAqhM9okWrueogmQd2Pc7UDYqRO6RR6VBnwO6h7VCpJPvtjXUtzcgGTa6RbY+58hWgX57w/u336HVX2DlO9wqpLDCxw72tahGmhrHx8ywN0PREmuGIRiDPzVKwKluEADNDFoK6o2gmvKFyv6jPwj8Nh3l4midJezeiqIq5UQm9XkoA+oF5obmhqpAe+woDvj+CO73mEcCZO50ls8b6yYVjaAYk1D+uBbS7Zyg9mMg+MnXs9Y5cJApz+edP5nz8XJdy9mbdaGIObPWAdDqLQBrKivSFaVYAF8Cw2SfgKFeuU9zEJOgcbV0yakhnkWyx+/mYFy5Zc9Wt/WeB1PwxaAMq9nFZ69cDlfnrxatgzUuRskss46u48skNVbEhnYxS76iYcx2H90sZ3D36rdni+Kra6ztOZ93/v58vSur4urOLqDJf7QJBWUFGmF94VKd53UVSBE0CHYHrAP33bHtO5+NbEARaN1QyhZaJii0lYTW5gL0Bl3mn7cesV1CbUimpcdpcjvUGEWAOW8O7UAsmUhiobA2AdCBFhppR1AnqQ96AsYS8a8bY89oXWRGYFdjJYDu6MVZNaBgkCDP55HUMR6WiciIDgvKanNmrxdChFEXd3n+wau3zqfhKkrteQANXwKK5x2SF49uLmf9Y0tLJi163hH1RJnc4Q8Hdl7CDaypq5wOXgq5FwWwe6wzV0iL3zThNcwhjxIKx5yHepYtS2Yjmx2BB7Jow/Lsdhrz0af7bhx2XhdLOIXGb5YYnFeHr7FLJ3kHEEa9lBU/YbX7rB2Hc79i/Rgu83SRX1sCExy/vFdk9OaGJJKWpEzcCY1KeDakhAJGfshtI5OQlDvUb1B5Q+lvKL2hiKDUgrqlZd9RtA5Fu0T9aJXK9eRUhhiGUHkvIXG99wY3kCsQQEkP075jfzywPx4sERgVPiTI3vc7OQJxD5dyZ5yvAYzTq4xDzPaostDC4/FAeX/H9+0714KSEgkZbtM73FnRJKll4HT3DyujOMhcsO5lnd6G7Qbf3gC9wWNMSQjMQ53UK1qOXqoE95pKUux1bhkSFGsGAAoJnlkvOJXMbEcYi4SGB7ps2T8Lz4woAaKk1yH9kgA8GASyb2qdCQ1AWBtTUOlQUmYfVstYyr7nPe4//qHDAvxs7Xxer1ff1aeByDq9yAB+anjiwfqtU96mSfqsvp7dyudjjVUYAEpyQuf5nESSgiH+JsJf/38N/HLzplFOZmo+pht0nfz5+uyenq6Q1Bi+4lKZmvLFcab7eNGHg1vzMKZcjFcAbR0T0WcLwvo+9jk6FCQdiwQtlmOsQned2QB7BmpjdRmLzNxa2z5iROAk4l36Bq2EOLKhe8HeWBXEhxYq2HTDw4GkMSi1otgzcM3/t6BpUKkQsJSSjc3dkVxSnFjRl3TdpPVaZDChqDP+xt1JgtxxcLUZBwLcxzq1enO4CJoBu3Xs0tFKQxeCx+6OLo7mHVYi7m2dDZ42pPPf2vbXRwJbrPNvUbA4YLHp+pwAKTDHdcLqCPfg3XN4YeKHtUar4N4BdTgK9yTjBme78TsX9NbQHxLKgJFWRh1NBLinJcPDHO60BDZMdzDTxZHlwjzVibQ4cXeLVkdt3X6ch5ygF8ojMJ7vFYq6UjqnNVXRr2L83J/fn0DrAOjrM1uv/4nsXK/z0fcfnXv8rh/+P6bJk0KeQO4YW/aqDcOS+XzSRVsL1o0s68a7enDBxV4Tmfsmxli9nKdicC3wEeqhwbOX9WRDIZICrXRhtmZQMJs+Ew6i4XB3tJ3VPvbHg9nwaRHv/bhPpIJ50dcsUVlg5Bk3Q3/wunXfUUqF1Boei7RI74ArFAV7P2f32nCN+qBbIdA2MPO3lA0oN+w64/SyZWP+hmfEIqaxqMKsAZixexDGRzqCIit+X4QVmDxiG3WwfIRFL6qWSFb+kDkXuC9E7WUzJFgTeBqqR8znOeb8PM+Ytfz8+Vfx3Xn/WK+xfj9v8u8LHD8zAq0V2n7LUdNFuiYlADOuDDgN0vlGsmgFMfCvrFFrQ9fXK2vhR526QvIvPztZPWY7FzCEpJm5BpPzs6xN2OFePh30FQBetfNskTn3eUzwF8dXHvoqwK/+dAnyvhrDV4kkKYg+G//xfJf2egByVWWMT9kg5Qa3gt4Bdda4tN7Q9iht1AjCVStjBZFJHQZVGxq2lDoskVCBF8amWbrlHIO3z0BrElSCAURQD5jJudF5G31TZQIC71WChoUF41vE9e2duurDgIYNXfl/K6HRCmBCkDi02cJElWUQaTURn+AVOAi7g7Eux3f94DyPfV7paurQYrhecL1hbOQdXPNFCNaacd8WpruIg2Auq2q4MHs34qdYEaVNi495XGefIM+ESDu1NyT4Ox6M0ZRrmpy1X+uYiQCxGbmxWL3YydI9FKxpTb3S4+ba/VrG68H6mq95/XHffD4yFewvCvcrOfJKQV7P++i7Uwfyiw/bcQWaPz6eQa0H/QdZAB9o+wNtvzMspO2Q/oDhTncXKkpY0VwzKzdJnQUik6xZD3vVc1zz6PfFd4pY/+A+JyIo2EiH1DljIiKTnwmG1Q8u0C6jbwRDHbY/oLc3FI/57GGcCFlLdzUpXpLOBpq8pUx48T65CN09ijIoLLKNbZlzMkZcRny/mY14xHQtZ4UVhUTNbgSfKteGSEENuZll9IhzMx5dJ3+fZcm9o8Jz2DPQMWKelqNHZRUzoytY6BmYhqAXMyrn32kvyvf/kY6vGpte4YiPjirmUXLLh3xOEBdXHpNRRIbhIPWJK/B2ZWl61aFX4O+rR7arZbKDTItfc0NZeLLyfqrK2riU/uPzvJbTn3XoyyQnXYGjvWz7uiCv/v/RsYLwzAT+2TFirsJvswYc7pfB9Lh+pi3iOq4AYL4/WATWm6gEb9fG2DLcAG9wZzCxdxLBPh4NZlFXV5TB4pAQrk4AWLdBsMrEFg2rptLFa0npQy014yFIXxiJAmHpRFotU/AJGfoFICF0ERTdoHWL0LQECkwIaa2jO/BoDq9Gg4WAcToqwcovQyPGaX6O/7ljBs/7xxtvPqeRKHFSHF5t8uPjsHCvrP8BADOpB6mMRIwlrXUaCTDxPNOV2xzoJc6NQOScSgHCONgBJDPGL6wTntHeA/wFAMwuIp9NgM4n4HsxVpdyankOT4edzj3f47Nnsnx/UkqH3DuBv8v7Lb/5qI3HPifATMvv8bp5LVt/lvNG5vwc81HS0rIElwMfAu/ZFDn0f7UEdffjJWLvGRydElmv3gcAEu+I8kEw41TL5nQDdMRpOuCRpGBhpR9hDZP3k7HibViTci+g1S30sLBiaXDWhRYRFjfQkm/hpIzxdknAyIbleDK+rzNcpUdfvAT4a/x/yMJxvgAAIABJREFUt5j6Wdmpofc9susdve90n5ZnYwsgrDgkSTfjgGgswfRkRT+tU8nIJDnTCDRJgBl9D75MGFhxJWQSQbBD4bx2TPmec9zBeMglBlWEsth6wxY8iudpxM8CAL9IcPza5MsfZGLPK1dpLoLXBpfjeePCX2/Dzxwpz+VZBn1mLPsZrFDPGulBkzAbHD9nBJ2NUccl0Pgqyv5qY88Ww/UeElrB+cj2v0LHR1dL1gbmOTTbZxD0WtM23YQvNpnleGUxewWQJgA9Pujz688eec+r37+yEMxz573XJJZze7JvEtaVqzqPY9OR/H+BOeMAiyjMFL1RSzUx7HsWVZ9JDGu7tZL8ldY/8nfVt1vUANZwtwLoJVwm0c/MlEoSVjFIJBVJkANKYeIQrHGzkqUPywY+hWMIdQvjVWxObjbfu3PT6c6SaEEzwjaUdbAGGFo6nG9egg4K7IO568vyacy59Vrc+eeczCQOgO3u/Ri/pWm5CdetC2ueLtmR41oBbgUeloVQeiCArkHdCThOYEkJDuewLONz7ldiSWBYAFPQj/VouZ7nmL1UXMYaPo33+TjIl7WN+Bw4Xn78cVzwlZVDTt9/eMizBWb8Zh3/D9r4/LuPb0m50RfFQFDC7Si5mKRHIppxjaUrWFi9p0eVjux7KQXitEjt+05FcVGqE1yc97oeZeLUGau770xce/J0+Ow/rXvOcpCLt8ZjTYzrds6xulUgkiX3/Y7SHiitQfbwWAQo9L3Ba5SddGed9MYYRBEBjElyorepjKjDJeCYFJw5KlYZOuDO4uExa2H0N4zKQ7FWRGL5Zw3tANdiHblpplFk7gXXQGX1Sk1P4/Xe5ElundZEibH/LDvj/yPHqz396xZA5JgehYcuADtNzSnnPzqukPo1er8+x0+fna13598Mi0p77rRZarMYrxbaxuryvgK8x+wguoOuQOhn43BlAeTfcz+vBPirvifQerpGWkhegL4ra20+6vwTzbq2/P1wjRQNqylvIguFjI1RmvehBbMdxmx1A1smgjjg3SODtsH6DzQo7r/+gO1T6B0oiYpjq5UUD0VQtzfUtxvq9gbdKglfAexmKK2NMkkZ8iBGYUVhp0OmSG8xEHQnQQViITYlk0oWRYhvLibAzMhO/sDWHaYGE2O2OLltlmeTlA0KJH3DQGTAyuie97/MDhMBgqppgK28jyQgWv7vPhHSi+up68xSHqmnFkkmtJh79itJtUWXGD6FGPnCzFs0SSLTf7Ug5nCeFLaIdZm2AoIFRAjlTGbBaBsAeIY4SD4WwbSxGtQrzKMqxXLfAbbSQ7CGcoyN9HMhe1jHY8ynzEnajyeABRyf2/l6LwDWE5C/asfSP5xi/w73Xts83vupnRdZxefffaCAjnNFSAGT1WBAS19vD7g2trM3eNvRe0OxBhVjOUFlMo6kZVpIyUTFAwQojuCvSyoThYriR9+HlYlAzSBbKgSMict1DIsYteAOdXdUPO9RRTUIyBeWhmTQKAItig7Gxv7466+AFGbglzLcrO6Me0yaLvcgXm4NWst4XxcL4NyfGELjkVAWPQG8HOUH+mC0cO9jDxWAfIuaWaoTb1Gxt5CfCYgJBt1xAMuHZC3B0ziN+HAZ6ILcf+B6ExG01vhcjLL6ECP6gTI0Y/ZPFr1PgdES9hGj9NEhP5N9dXmBT75PBfhUPvGr+OOz8+pVkGVu1Bm8mhdcNdCcFBYT4DOz5KtGnq1hZwD4M9dbz3mFjM/A8gisprUvhdD5nJ8xtfIex/Gb934Ges8g8WMQeP79eo2rc85jY8ATR9z5nLVCyiAuzQUeAvcKZJ6zy7mZysgK9nS5liiJZo7WHdIY69MceP/xV2q93ihMIKGJcqMotTCn4Fawvb1he7uRyLUWlHojB1dk7JXd0FqD9j7AmUqL6U3uPrRGi5131gF2oEhlzBo8QNMJyMb8H4S/SdkSAGcFgGOtKV1HPsxSLzK2cmO8AH+Hcb0QgqN9ZwGWSk/+P3+rDhj5+NT1+roWgMRibTg3UoDxdJLxjJ7mAv7fnVmHEq6vrIEnw804Xej07M65uM7HQ3scY5x9/HBcYGwiV2PjEkOZwNADOHws6w/jmgBwguIXxxWQWj5/+cuXG9vpnBci6OUGcAEqP70HLzQ/S7D6URvzPst5qbimFR2CQQrOcJAJ/uCkXhHvEGmAsUqFR4aQeB/KmzigZZIr14UXlR6CdH2GIm99WuT3BnMbANBbh8iGopRvbZHX3W1YBKWlBTks26urMp6Lu7OaiE+qm6oKKZGoAsGPv/7KuOUapedQYik+7w/W2L4kRe9JRN/7WNfQApekllpCJ54ez3wWGWrUWyPVk0i4gbNMIpW28M3EugQENpJC1vWZlr211i/S4rqQ+9dIEEkZx2tQvotLRIlEQkw3Uq4IxvmsNDTn5msw+P8frw4dpVycXHQJ8oY5HTK01JVfjorJMX5utaKtsWuJ5P0gCK4THMwseOv8cF7+tlbyNh1cirGxMqtrBuynQBidHbFdxwSXnKwD+JapyWSfk88wuQ7Z547kScrvcixWEJTtXRdEap3Z/rVN6z2z3etzybHovQ+LX3ej63M5P/ue7QKA98eDgbRLO/OavD8TLURk9DXbk9fJfvV+jIs8P8f1u+42+pwJG4bYjMNiR7fIDljH/f1XSH+g2x1FOsweCKqv2DSCl6pwTmzbxnkTm0l9u43XUiukFJRtQ719Q337Bt1uKPUG2TZ4VWgpQKnBfzfnyBmgUwDOWJ7V7TTOEYM5Y5QOQFhYJzTSG+Ea2XCn+Xc4YiOVQroKKcfko7HRR/JEFlR/sjzlJht/4xrqkaBh49VAKh1XWvU6wjVWgMjyYLvCkqqmIK+lBNdfGW1P+7KNDYAUMuKsjsJKCIi4vvmKuPfY9GVaAEQcKg5FuA8DjCKtcrGpHNz2wGWoSgbcH8b7NLZ83+PvNNfPQGtYRBbgtD7TE3By90mCkO7ntS/5/7Vu9QCrz0AsfvXUBzm3IT4T1fHHti7AYcRhKp7AxNi4g6Zo7efSHsKc43x9khk5P52xbubBt9ceEHAtdaMbUGINAkHF5I6qOlon7tjvD/LHBZ+dR1ydeIe3HW4tYtzCqtJZGq1KRa11yN20sM8EEfYj+WUTNFLJCwXRdXiCa61gFvwi88xQS8HbVtD2O+CGvj/I8Wd2uCYt7zlmTGw7lDY1h7c+rt2dpPUmBY6KbmS+mLWyAXXlnzgKnNx67QHrHTX5GrudyTnm/IkqTclTp5Iyh1VLcs+VCJ8qouh7m7PH+NwyJnD1xK2u43Wfyz4XUfLSxpiMPcY+sgSejqxZP2rXXx9zveiLv7/P8dV2SyKxpz0ist2XdetPa/b5LzkS62eNO2g1OC5gMwtNAc+L+tTBs4Zwdd6VJWkFalcWw7NrcbXMvLKknc+7+u2r9j0Dguv+ni2qr451fBKIrn2+GpOr16v+fWVy5TmrkDtbEc/AfW1rsrlf3f88WTP710NrU9VhAczko33f4fuveDzudP9YB2RH1SiNVNMSKJACbOUN9XZDvW3Y3t4oxLaKt7e3CBRnTIxqxuRNsNtrg+0dzZisUeoObBs0SJ21VII9CyvXxXyjVcxgLrRKjL4fn1EK6RpgNImQIRJb2bS2Px0mwyo2h/p47vO8PFnO4l7rLQ6WQCA2Cj2zcbAJzw8YCHjG1siRReWiL1lhBJi4xkfPMPAM0/1ez+2f1fR9gMcUjDGX+eUS/0cKjdVq+nKN+0Bqv6lNwNxc/5daLvw5AH8cInPC5Rxafnf4fP3/4dof980SoOS8EIK7dE2bNdgC1lIhSEWr6jYt6+4o4fLvwbWnEjGm0oGZ2zfm1lqWLVuUhQJoAeRvmrzT8iZAdYeF+7RbY23gUCRUWFOYbAFc4yXmVoZVFdBSV2uF78r4vseOvRS81bcDK5S7z+z6AIJZVnX0IwERfMT/iW5Y44rVDRZhIQereoKucOme5QPG+c97nxuNDJkdfcAF8by2cht7BS2h02jA8t0WNF0J7BO0exD0p8IzgeKgG3OBP0umv/n4j2hJ/Nk2574wAOBRnAEZ1cXwHR8Vw2JeM+4zCvJ9BIrO/1+tfhKC46PfXIG+FRjlYrgyQ8ebWJhyeH3VPoAg4Qm8XAIiCdl3vMYRSMrT5+dzV8vkau1baQnW3+bCfHXd87kiEta2CwtTxpxE9RGENpd1VyNMf2qBHlYGZ2UNk46xfZ4E/tq3p/YKoLVEHOAUln1v6O8/0PudgMp2qBjKBmxbwXarI15kC6C3bRtu3294+35ji8uGt7c3eFP0ToGtlZan3ieQaq3BSlBE7A1ye4O4QdsOeHAeWoN7siM63JgFyE0oaol2YSJrZ8kr8VEBeABBqQVlq1G2qqIUGVaXaT1i5peEFc1RMIgacz6dpLSMGJHo15LW6TnfgWENS4H+WmAsmb6S5jhu8sds27wOAEn2eYQlEUcgMJ59zAPJ+DxMcIqYf5mFKjgId4126GEcyozNe8ruw/Hzj8BkrtNVkRyIJBEDDv/3BQAecFF+cKH4Hg7zMbSHtuC4fj8T7Gel1V98fjg81rU7Bmn28aoY4QlDhtnyfrnRmUD7VTuBOV9ObRkXO8mJkRyC8N4UhWKD9ooIFpxzCDhYz9xI7IzwamVJzHmr2etV/opEAptXAAoNi1XVcMH2BtOCro+IMVQmq0Bx4GTzYBRYsmn5yr+igrftBuusLf54PFg/OKCdSInKRekZWD1ZtFKWVS7zG0A9wN9GTkTkngXGRboCatBI7KA72aIPGMq1JugMxVcByqUkejaAGeZUm6YnIuIGY96LdygMisqKc4SoAUQ1CKZ7yKeYaWndtI7+2AcJ9tlY4wmKAWCp+HE80lr3AiguxPnzuLrO+fjkul8+hmCZn3xgMHqyWp6rEJ2MNZ8dTxbA8w/PFrzDpi4CdxuT+7K9y++vsmBf3Td/s76+EpBXVsaPrrVactYsqLVqxPp/4OimPQ/yCmqvgOJVX/L9FXC9AsTP3/+2uMvzOedrr+1yn27kNfbvYFm9uN2VxTCBEEBMUwppXaAVEEWJOpwwg/UOQUdRg4pBCzV7unk1gCywbRt0qyi3DdvbDbfbDVFNDyKCLd2yACAbAODesmyaAKowdDx+VNb3zCSXPJRs+UwSOboKqenShdu6wTqDoDHmRw7MXC9Dg62FWccjhgzgBjKTe8aGGdr3eZcda2LNfo/7XilkL0FFNvVp3kjeaJ4qCzDik7x4/v7UVgpUHK3FOedT6oc8mfc9AY6Lvv/sMX+X6zXLtEXC06kut8gCTleQcrE+n9qU532xra/k58+AwZ+5Nq0+GLQoz/dZUe2yzv00307y7HAnOc7bJ+UccRspEYogA/BM9z2tc0U2FC9QZ6iGdAGkDLmcfz1j8pRhIauhIO+XoRsSLACrG3KVUwDlXr1tqAp0bYAVWOloAlhrBFAgV90AW2axtjlESbRszmpDZoYqgm1TPHbO++505xrLEaGYRpzgeijIkJ7jOddQVE0FtELKBpOCSZ8UT9k9riGAdrCKSEOCmbXCU1ryMubv0Ab05f68ttnzsxWZoV+uxzmYltcWSTZD+fI5V9wa9v0IAFdmj/O0Tvn51eM/gqXvcwXw499+JCtFBDUZfKZ/mMKxwyM43w4m9u4W7PcSk/9jWoKvINFXoPDsQnuyHmIOUNYEzpCm1UzuPtPNBwAEDsD1vGnKUl9QEujK8+a6Asq5aK779WzFm2BrjbXL2L5BQLqY1+d9P980uPBkuOmuxn21Ll6B5udnp9d9io8s8coS7Lu6/oagDWDktUDqhlrrjKPrDSod0I6tOIqwbmfdClnzi0HXOL/bhnojDYzvHc3nfK11I8aJuEaTzGaNgvAdQcI8LUAsz0Zwd6sFvQvUWmR8kU8LKpB47+4jNoveihT+R5exW1CrLmOQzwE+gT1kaqUyQJGswzzGcnkS81rzAc9s3/H5M2B88v18cDwnvY2VxOudp9oFuevhXmNi+EXb5qudXOSz4PkXhfiL/skVXo07Thy0AF03Pp+LzefqOD+PQ1nOi3POMuL83dN9ErQ+3f/83OP+WECDL2GRY7x1nnO4z/qcrhULAMPiPH52blU85iegKFxbzGDtrORTDKUoinYUVJRSAWNlDyp0rM3sUgCd8bGqjMndbtto63SheiwxrsNN6yGWOcW3W8T2hQ/4/6XuTZtcyXFswQOQLsXNqjdj9v7/b3w20z3VGSEngPkAgKRT7pJuZvUsbnkzIiRf6FzAg4PNsw0Ur2sOgomXfnMf1lXmx75JCMVwrG8rbnnYRLHdb6gZDBeKZ0+ebAUoBSSuaPY9WD2YrTUFqgAi4XfrY1G2G6xukACVfazUR4PMQt+xSLNj8GT63GMB1Ibve8nycRnVbOgKE6eP8wza7EgMjM+k/0O+31xH1+LPlHfklUdaa8MStk7JM/Yt18MLBu8j4PeGafv3H7kH/xvv+MHNTn0AUwPs4GrSDPLGffOxC8F0ck9VdZ+MCfTMIOz4/OOLvHqZeeKtjOCZBr0Cn2zbK0E8NI9ntu/s2jzvFQieP5vBnqqCCp++13Mbz8Hz2Tuf9Uke6xjP73189tEPUHEM9pn/dcf/mCi2lL+jwqh1Q6kekMFcw4RgUNvR9hb+OdT959yHDqiVsd1vnm1/88/rFprhbhimCjcLVTJoPD+tqrsKkL5rmU6IPY1D5YqtRgQhb2jNtWfL2rrkztSCUD4s9rFUmAwAbXDH3TAIZ9+wR+kZGJI15yj7KcY0bO0JAPuwXDE1y0Z/+H0d78P302cnQRJnc+J46xOz3uEZYV6LTV8n5trMzWu95B5N1/Xfn5USGD8pQD0VzMlBRLmnOPA5a6uXFentQl+zRxOyN2vKW/bpxnAi0/4KA/FXr4uLp/fKZh2B3JmCeziMMaekeNee1box94NnBaiI6ASP/mQGwkWiFuB+N2wFuKmi7j/Y8IOqGyrdUIqgbCXGICKA6y3WLIPDzw7mbBf0GMQTVYe76XgOzEv2Cbv7HBZFBB7ZkRDJFCVzF3VFbtpDDWg28gIOFrCA2F0ZrBMBAJmC1INTWuTCExGoGHjfwY8HrGwwzmTQIZOowor7/yl4yrmae3oQJMn8Mroy/p6oIWAycxNK/H3cI1zGcX/vDAhNGeDnHd2bxl6WKb8MLSOzQ4Z5Gh926z+mYJhprr07/r/M+mUfPH/26hjrd12vZ5+txxMATLYm8W9PpFw4FLUpAGABW4dmnYCsM2FDPSGrb8YZ7WeZwT09d3tEYCL/CFU/AXnrIlffhnsJmavo47Wzhg9eAbAHIHpmy9ZAFW/3sT2fMARnoPTqnOc9/RlEr0D+bCMnG/V6C7lJkix8PvL9zCIX3rwJHt8d9AwAcwImY7n2GxEB4YBdSgVTHRFtSlDZURgotGErFZULNi6gQthqwa1uaAWgOgCpR9r5/UU8SalHhjcQeaRxBjc2FVjD0s8e7VpLRa2MwoBhh1mC/6gwAmf0ckPliESEhCOzMSgAJRX3X6K6oZRtgO256sY8Rifrtc+Lp/FeGLh+cCC0Zc0NG0sMIA0/wcnfsF8XD70CV70dy/zrxitD5APz2tFnCghFEAbFcz2nX2ryFIxBCHwiIKMVdbQzm/xJWq55nXdQYgNQDybicNH40c/LtiZoHbJh7ZezvLW0ALJVWczfP1HwzuTv3JaU57acQ09jPzH8Bthq8kfIww+A77zuZxbMb4LQmCicyivAhqzsU5wAQ62EyuqAT7ZgBu+APcAcmQqCrfdKQFsPwiBm8LaBLRIbmxz6mAyQxw8yuluDXTMzaBM8HjuKKUR3sLgfPJm6n/K+u7uKak+l5e+ZfexzJDMnkHhpOza4jFABg3C7bQAIEr6AnpImDArqlaxUFSpjrKR5lZISAImaYa8KMYYyULiC2S0qxl47m9n9Ouf1R1CPlM61N41PpeGP7vMggTHGfItJrUbQ6ENGYoR4jhwtZ/356VJzWDMKVeuR2DkeK8hLefsO3Pzd47iO3zOLf+c501/x8zOgOvfB2s+fHAEAZxB20Ug7gplZm/tESF2xCPOek2U/Xx3zva5Az6qNzN9fHQfT7UnfPU229L+wzwS0//587hUAzDYdFuzhp/Wfr45PAegZG3pwjsZzdDBnSgqg5wZeAaDAOnBMN5DU6GAOOmcfnhIRskaM3QCaAHflSDFQaGj47IxMtquU4omlNX1txpLKd0EhiBpABT/tu2vxRcOsY14mkAqjFkCoYiNygYtgAI2gTGi7KwZUyEEJEyADFOZzSwe6xXMLRj9QsJJEMzMVfjd9Xa3gDm/H/fn8s8PNOmr2ZLr77GB49FAANFKw+k9C+l++b6djKOvnExw494Oov67PoWBYIeBYrOua7WYp8vPR2RA9nqPhrB+gDofHzuv1GRD+d7MJma/wb7F+GEAzf38tryYfWTiz1qMzX7V1kWNDGR5ycp2zLgIImRsU/ffiNbyZ0NQz6M15NCHOyAkBDHa2sFZwrX6uGW4AuHgQhEQ1DSN20A5noJgIKNWVFG1PWRjIBGZwwKcNSg7622OHth2FqJdOPMhPcybTVLFV90M0Igei5PNQ4e9Zyh0Qg9ojlG+/h8BQzH2fB+gpMBZ3zQq5oKooZoAAKgKtBcYVrW7uK0mRqkV9JIWnPcSS9XsmCVJmJXsHoillkoICOJatQmWHyRhzVXeZKHlfNWQegyEXEzwastSmX+/nCLEDy/3hyfnVy+yZmZcE7fLi8+PTNXQJnv7bzcB//zhjAF8B5dqs4SEP3xQje3rdNrT2cMHcAJQwS0b/Ze7AbrLcH6BavDQNDX82BxAFROgmVE/qy6DKUJV+PwqqQeOfmKIU989QUyDyJDH5gqWo8UrEkHTADzZk2254PB4goq5BzKZVZsbP947bLdrDo+auGLA/dtxuN+wiQCE0a1BSNGs4bNNikJIbtd8H1GBAXzzpS1jKhrar15ClCrKH+4yRdJZVRDywIbSbzC9Yb6V/N5+X+QUTKK4spqriVm+eh6kAovvIz2sNxNbTKOTz9nC4BdCz14sqtq1AmmCrJZ4bfmrNUEKLJfJkqa0J0oE+mV224kIQBWziLI57xHnqBiYvK1sJVAqqEKp5sXVIZEGqhAKJ5t1Cizds2x2FCtouEERgRQJQEd8citfaNCY0UfyIQshNkj+PBvr5xn1vqPsDLuAKmNVZOzZ3yN6bTxAASgyxBjMNn0OGmG9olOCF3fRSCsFUUGDYCjmrrTeQEQrKqJuZOb5ifrmcJCSjaLGJeccPhqnPydizfW8IZ/hSAJvPjxMNAyVx6PdT0MPs1zP/3YFPZ3J4gCdzH0sigk6ITDVNvdwfndp/tr0LqEgESKmLdqFrhx9MHks4gC4fXokCKJqJO6CThr+YAwtPx8jQ1hyszopikBuZF3N+7tPv3vjDnzYpk11BuhDAudbnWNoesU3edwdlIO5XKCL7Nd9reV7eK8fv0NwBAvomgVSiRn96IA76GFB35J9VFcQ4JokwzOPMFPpBRNbScBdwhcf8OYWBKrBiaOQBA7sxdiOIKizWscsvz18npqip3Kr79TYRcCiHxu6eoWYoXFG3ycdOG2Dk36tAjVxuTKwXsTNRbf9BrQyS6iZkNRQCEACvlAKIotZweSkVuwoee0Opmysyami7evq8yuDiTKWVG6z8chlJCljz6a/iloNkiIV6gJLLCe95bYLiuWjAYuByg9z+Cbn/A/v2hca3YOEarCkMxat7cAXB+8xMerLqJu7nvDLQHoQh4VtJsXSdrfUciJ6k2fH75PKhvj9vaQ6OiWg6FGRtCrPmVqeYj/su2H79gab/hU0bSvtBq4ymOxgF2jyRN03zaRAi+WfK0nBRevJFTirzBNQd1uoZaJyvea0YnV9zPFZgupJAtVbsjweIGbXWwBUByBl9nR7AX7Bp2brOK+beFOC/jpJnY+EeWCGDaznlWYC9ohnPTD3zCx+oeBrm3LOOOfv8itU6Y/2uzl3NcHO7F6+OqR15fw+aWdm59ffuW2EjwCbPYWbXcF8wfYMyf2r+4f3O3m2tx3v2nu+OM1Y1P+/PSQV/OgQ2TCQUjtNzWz0nwHjfUmGFe4UQdwpm6O6bcGsNt0bQEp+HeWDbtmFunA5PdOAbJVH4BJXiObuiDbnBpwMyJ3qKRMNKvuk5lnIHcRPX4i1NpIV7clpXdsj3TkvwV/xvcuCn6omV5wosnSHpG3CyFAlw5NjB83gnm/o8wIdxuvoerOP3N+v58n5Zr7RHzT8HZ+h664mVetnOPP3wytEn+fvsW2qhWFiwiYQo6ReaT+QYBDjK23lU5F9i2OgNA//BPQ+m2vnz7K9kiA9fGjpU+2ANnz3v8rM+FyJNhxmy2suZvHj3hj6/U24ifm9Ar7PuPmQ9fRAPZihu4GumPaD7AyoPiO4oakDx+51ZmLJ/brcvtyyQlztTwF2J2tG4bdO1RBSpxdwSQeyBGF5qDhByy4WFYykxOxPN7JaF6SAiKOUczfyAFVY8mEWowAoFW5ct8TVpZGCqqCyozBBi7LXCSMAhTxwLWvQnQXmDlA3CDGUGh5+9V9ewqLaYtckVJdZsJwFouHd1QoFT8UiFHkhWuEUxBLKRuaBQuFEwRdJo6grV0c4x2MK08LR4HQOhqfUE3vnEAnSXkX/LEZaLw0cvGLNXQO7fdfjzj59l0NJqnRv7xHI+jtlFrp5T34GA7Ix3JsRMcplOp4fGnAG4KGeTwPL5HIFFXjRbNooZhIxFMxxLzwCLkoMS7ipo+hoeBccVCO1tPHm3HJCz6/o9ezLa0j8vpWCXx+mEewKDAVJGeq7XwSVzKZ6zNgGIhR4CeAL/M3U8P2s95uefgfX1+vwnZp0lc/NppHbhCi4btFRkXkAsc8+BHPXoMxOFtQjmKHYQ5Jz+L9HXXAo2GJpKaNYxBy18c8IF/sP5AAAgAElEQVRHNCtzlFLClOlzS+D1igmAFhx85pxFyXh6ZxfWPkvQKrDQ8EsvpTjAXoIKB5xdYPZ7vdlyS5ziNZquAWIeL8Dfq/ll0aY+/tN3p8dZO4iObNnybMBZJABPwWJnzJZ/4NqwmY0vc90mYCMCkMlnr5r7op+pL8Lrc/K8g6w66WOaT5/mU/zsyg2dvP80dmfRxfPRe3lt+6LQZTteKbav+uZ5/VMA1tikLGV1zHczwARkbvshEzAJKhGKGRgC1h0kO6ztaPoAqUYZberPILiv6Ui4XlC4DrkTyhdUvayYOudK0QeUQDTfn9n1GauOxxKXlTHfM+KfEkOYgiCgkBEZZJIjQEQwLl6nnAuEEdkEKup2h0ZalTQ1J/vWlkA84rmPxQPdyNxsTp5aawT1ATmLOgub1+W9bPwjzowFYcUroz+GjB97RN9hLqZEn/fpw69jrzzzxSeivtYzYOagJKmONZ+l4Pzb1w15OiZC5qQiiC8vQiqax+v+yvF7eQPXvXXts3kPd9eGqeEYsRz5ed+qpvEA4ABwBnjzRJuDGd419ozGzAl4Jji6doGj0Hi+7/Uzrq75q+esQu8J/OE9SMxzzpizV0ze/Ix3z5ufuwrcK/BmF9eN3z+L5J7bN9+jb1jdRPlOk3It3+VOgfHm0Wv1BpBHx6Z/EE994QI+SrcRQbQBLd63MIzL4dwR7zYOMqCEUCdpIJXI5u9Z97eIHuzVAfJdI/2BkMHUsKtAMl2EKsQQfioMswH4VARCcZ7AS5xFXcsD+2epRSGYOetmMpravrKtVwpEBwnruM7nvphbv3N8wia/AqPvFMwnDZdGhFv/ioPRJ4BTI4UiqtpHuHYGM82+zO+bfnokoDw2+OLU10DqSaYs931i6XK+9PE9B+pnxwE8Xsi4q+v/ElN6uMFI7pzgLxUggmeJqAZUGIo1FEikYJJIW6IRuHZsXyq8mSlg27Zeio27g3KCvCj/acAeeegOSiZC9qQMMQ9QsUiZkrLAxeYxR10Clq5AhuuRhNmazSAEGBOUwx2Birs2qQMzAG7mNGCX1iOUW1giCNwZITODWkNDCfcL/5eAg2K+UwZXnUzZft4q05d55dHfHnBj5q5IpbKXaCPtvn5q1pXp2e97KLl+uHVopNIS0UiTNdJgtZ5rcZ1HdDblf/M4WuWeHmEue//f8v3r5JXqk/zwcdfYkzTmuP52l9SS2oa5DX7Fu2cT4dDABYAwKAuExGfngSXXws9rfY5n6xiI5fx3FCfgyFfJTYHz+7y7LiNhM5dS5hU8y3t/xpQlUh8l1qLdNLTRV8xh/v6kUYfq+YqVm5/bcwgu53RQ+rIXjoLhKCSWiOWprUSEYi54EhCuQDYZM09V4L5Zyu4XI1Q9UA6AiZuJRIHWGEVcySXWrnWnXFGRXiaV4PkqCV5rVkLjd3cb32yKAdQURVxgkboTNhNcwCtFbjGEaUSxk0DUfbaaSPjRTOO/9Fsf/9yDsr9UfW6VafwTAObv3cEc/vm8Tix9787HrCdeTSaw3x8vgdjhvMNHn0XcvQUIJzLjo/vZ87rP9USAr6swW2Z3aehbnUl2bROYLAX/1uOD+50pj4f3yfP6a4+5Nd9/5Hf0l+x/H9xV0FP7eG3W+C6fC0TU+jTH+hk5VM9g9QCWaChJZ/1JRD1x+5jDdsy/qA4ESQVcFAUNbIRqgtIeIHuArYHQ3E3jKe/e0bWE4cEThVxRJHWwYk3QHrvXFTaLon+emy71BSJzMLOMUQZAeCYJ7/eudJqE73ODib8jk6ekMSoeAKHN/WKTAQyXFxSvvQ4FWAmqJTIVuG/xBnZZk6lnkG5TBcS172/Gnk4GXF029GpWvmuB3RfYQsYYE9iG9WomgmZihsNpN021PeG2NqgJqnlOzBzPsV7NI4AjzcyspKVbQ5/TNPYDJoRvpkdbz1HAK/dmce0y4/Lb+CsJgT7Zlnu8YvSuGcK3xyVoXO/1GlzOGGeQGjkeQwZo9EWafvu49X54Xr9EUy3glTXKE/6KerwyfXNx7ZWhml/0k2PVTs9o5Pnc9Z0+affZz7XNq6Z0BuSuwOb8+RrO3hfgG5bx7LP1HmdtPmvLKuRX6vmMXbpSCNbJulLW8700Ir08tMbr4QptaFaxWxa1HvfeVcDigpItnI6Duez5tQzYDWDbsTdBKRzpWiSsP+5+QE3BKqjmtSihgkKe6mHj4k724eQ9b1YWwlDM0zGkiuuRbONdmTj+UTdn938RrKSqXqIu+4TodLlZvGsKy3f1Y2chnH5cHx1vgN/ZWprH+/Q5J0zTWwC6tunk3DGPLIIgprlCGpu4xvc5ToQ0xSHNkBcq0NP7XL3bq3fG+WtercHLNf5q/LJ/+jnW/39Uuk7GEejz6dXxetxfX3P69bw5aoyNKKw02L7DqgeRkTWo7VB9QHUH6cjTB/agjVTsnW3fAcS1GXwXtWdFBPv+QGt7D1YkmuquM4U/XGYvCHmm7jpkNsyPRBRl29zELN23N/yLz5hTApCs4FbBWwXXDRpuL2QFJgyIgIoHbWgAS7MRGGmmKCCIeQSyB+MWoG6g7QtU7wBqBAhEBgZLV59JSc826TP718FTrJkMUiE6yhMGuQvOIvfDuOGBc3OapkXxcwXZ+6ywj4ff3wP19n3vaXmOx181wz4fr0mk3zPb/pXjE8X6oHAloWOG+9cdv/74B37ajvbz8OBMdB3rrdw3i1rAK2A4DGZqBsvFnrNoqjX6Ajz5z0wYPFIPrprvavZcv3tp0ujXx/N4CIZLX4PpnqFIP/XBINOvgKDh6Bh7fI8VQPVrSUFs4Ih0gx3TYbzTvKF2AAJzn50dV/23TsB1Q3/V54exyf7JvE/03O7DvWOsGhkaEcwqCBsaKnbzPIBmhFq455Qa/T9yQSG0YhOv6SvmgbpqnlsLkWxZwRGVqDARmAj04bm0irnp4saMX+WOX18b7lsFyE1SHr1s/qwmUBV/hibA8H5gwP11yAWaEuNWKvYpnU4pBZUqCgqqljAF0/gX4LD/bQvz1fvxmkmKD/wHB4A45Pib5v2Tj+Fxzqzy4HkiRDBGtme+z3w+Ld99qldezNn562Q1gHjf9NNEAOboS+OjG4b7H5YnLTvf462FIQD5ebMvGLnTe9DyTqeoMb9druXz8+I113A27RVXYl5YzIADgJ7f42So8r1PFMMncLvqihmwQOhzxz/3tWWlwSK6XotA7QEJAKgiPrZcIvULhynY2Xtn4qSbiU0qjEc1EJj14A4i8gCvVKqCqWLeHIxm+0VhrB6pXzdUC3ZlAxDJok0kok393iBnZETE2bvW3J+3FHDkAvVEzQBV900GGEIhT3JtKnlewJAxXAuIGOW2od5uHuHPDkZpu4Nuf4CKu9CQuvuV74M+9+dUTz0BQBIX0T8UQCwBY8q4QsMVJxlUZq/lmyFfRJ7RwZkoz9bA0/ycSZKcc8QRQBLKPLqCDB+HNoF+88jrLmrobG/N+X5cf+N4Bo9DhvyV4wIcXrGGJ8zg+T47/mYeaXLm8//5z3/if/uf/xP/+q9v/Od//AeafQcg127pHz6a53kMDwDw7x7rJvTqvp8+71NmcL2mL+AT0JbnnLFsv9Pe455KT7+vAPAdI3e22V61f23X+j5PwHn6/l2fvt34pmf3+68sAT0DiMP3yG3IQyd2KgAqmt3QsGGPklQFHnHrfI5BmkG2TPvjD7I0A2tI8qA2lHjJNxpmHPEUCmgCVgVbQyHFxoz7reDr6wu//ti6Dx9BPDWDKLQ118RDEzYRkFW/b/4jgZc6msdFYz4AhQtuVPGwDQ+gfzc24g81zvFiT33bv19/XxWfBAK/+4z55zT+6/HpXHp3XCtE3Ug6tVkiaNH8d+L0iPrb7Xh6zwS2F2vq1Vp76ku/4KXidehvG8rH4T5mA+T2YZ8Autn5+H0qa39bJvum3dOd9PbC25/tUWe9tOy+5q0B7ClIyCZ3IKZI+lzAyUzBNz4Jk/a+774WJ19B98H12rIGCcV1uKhwKeFUn0UeAWxTzk41VGLU9DO2O0T+A7Gon/Klikj34VM9jpWziy5zqBavIMQVRJE6DF5ijonA5nXQUTzn4e3rju1+B0r12ualAvUOlLunlkGFhY+cqSvjxNQDqhIMZxGA3h5TEFV4ELBBI+0NcaZtKT4+AcgKFzCGxWpYN44EwhWpkX3u4s7HniLws1C60CDALPXlq6kkf3QMUujlWS/l1Ctfwdd+hO8Pv/7Vml/3UTPPLvGPf/wT23YH88N9y/c9AmtLmII1Xn2WjUefxpo0rqfBcNaES/WcSps3qJSCh4ycc5m3DkjXgvClgAJWOjPTk1pGjr1afTGJuPOn5/XbItcNw0x7TqIZOOXkKqXEcwSl3PDz8wMi6vd3Ot4ne0YX+i2OHbfvO4Aw5UXew33/GVVP+uTTw/NVFbsK6lbxkNYZnZ/94TGFKjBS7PJwLVAVTbJ6ifuhZUmzJoK9U7bjHTi0x7nfgJFOpi++4vn4mCv8I0IpFY/HI77z8kdEnkOwZO4nla6hmsHTC4iAoyZmjlE6ns4U/FwCaV6ARIQKhqiAI0/grdbuq5i5izLfYs4hAFAwHmqgesOOCmy/8KOMx66oApTQrJUajBhlY4gYHo8RPe3gkLx+J2bN0FC2ChHrFU56besm0H1HleamYPbyQ3/c79i2gq1UCHYHnaJOsf88XFtVj1gEGRj14PfnJunxd87bGyoajejiQsXZCBRUrr6QigtuQ4UqA9rcBzEEnpl1HyDzvArozoXPUuP4d7pqnWU5fyqyGeslq9lnagj4JjGDyaAkz58doKIL1xOgeAbszo6z771/0dmuw/PPwO90nUUd1Kt20Hwt0WnbD9/Pz3561lE5OrzLfP4EzPoZaof+zghQO3kvb+c589A3EDoBf+s9pvY8vfE89hM9eFD0pvuaiQcsBB9pRJEoHZ5WhSpUfsbz2g6BoNw3VDJsYZplMMgKar3jtimoOkQrtQK2OwtlsReZQduOXVrUEy4wI2cQuwyQSMMVipkFc1WAetsAJuwpM0xRcY+Eyp4JwJrg8fMnmnqAhrS29APj8WjYJZlAl88wginQmkBZYI8HGIwae8D+GPLRiFBgaOZ5ZO/1F2irqLcNxIxdXdl8iAJ8Q/3jf8DKL/yAwVQ85qlwuBkPE7Bqg6phi1y+CEWq56RU6xHVzOSiaWKgfH93ZvPG5VD1x2TvU2UO3jOzqMgUe1n2FYCSlhyzYIFj32rN84fuO3reRa5QbT6XlEbmqfHU6feR5aOziousswN2eyUbz9aVvvhuPScfOJ2bAUVXMhxARlyrIoJvcgkS/vWvf6Hc/sC+u3sTyIOVaMK8RGPvGIt1EAB1POhZy78y/8wgKc9J59C5Rt8Zw7YeZ8/K3/P+qw/heq8r1vGKXTt28Or/8PpY7930GKZ+dp+17w59+qJd6z3P+ij7eb3v6lv4Srs4AF57dgN4dZx9/45R7teEQ3ADwyNnK1gLdi1o5rm1HNwKlMTzWjWK5MYCGIM3z3bvmfPJwR6bA6zq6RYyMtSWNhCRC8dCqOZsgkVNUk8W7AFSSCfyMDP7BgeQWSRB5UyT5Q7dTKDqmr0Rwr/I2T9mF6YUkVJm7t/DFG4ARFElwFzomcH9moCDgHoxZ3IMTpkam783vNVeT7T2Dj6uxvh3P/+bx9O7JvtMcPB6Yi63k/Zfztn5/itbdgL+rmTp2+O3mbX3x99mXy+A+/PB6CkzrmSNwZVCWJAF5j66viJ8bqaCVApulbGRYLMNlSo23lDga1SNkMmrqT8/in6GmTuVL5ePz/3RwU4HPl4yrhuAmUC1oGh1NkUtGDBBazvavmN/PKAR6W8iDiTZ/X8tAK2ZeRBaa2j7jsfjgfqoMBRQ2WFgoGSCY0VaPHMe5d663W4oXzfU7Q6BYW/iMoSz/u8NyhuYvZgAB4soIBQTiHgSaxNd1kTuExrA3IZvHwUrGPuDxOc9LZmj7sH4PU2f5336aR8n6uUXzRSkLlfbPqVpm4CT+3c6ynGrzyt27rq62d8//ib790F5OQd+z/u4quLx0/C//tf/gT9/vp3UooJMXIEMVqLw4UQu5SMjWmeqdn7AWBAXABCTJo15svoLdW3Bwsd3ebEOPAKYDteUQLAaixjhG2AKk4ZSb8ORP4FLyI7ZJPss+AYCzk3MpnbM180THCca/Pz7+pyefyl8/Nbvs1+zHVdBLAREss/nYwZ/tT63fV10K0ib/34Clyfjfrah5Xfr+7mD8gQYbPzzDgrKhp29oUiI2qzCaAPTHWIbmjEqMXZpYAi0ea4rbgIqHhmsJKgM961hvw/BQVgpG4ijIHoZC8AZqUzaPEUoFwAIZ+tgbt3Xj6IIuxxyUuVcytrCapHw9VC6iZFRWW5GyehH91caiXDjjt17egZa4tUrgonwLznOG5FgtGiR83o+KA3pE+hf4uVxovQd7mmGExU8L8gBx2CMz2bzWAvrXKKL+X98DF2/B8Uci/tQyJeM+H4Fjk6/m8HfGQDEtUJ0dY5h2gDnI9hJm58LHFMAsW/aJw/smwot7ERPfJ/r86BUHDmQMdWfZV2s4uW93EJz+OzKVKcGsJv8PKo0nlMYXg+YcbsV/LEVfDXDr+2BuzZUdQWKidz9rUR1i3DkK3BAwAsAJHPwZngmGGZ5vItH3ZJlpC26SS3Nn/u+4+f7G/vPN+TPP4HWYD8OAitV1Mg5appJ8MPtZG/Yfx4o3z+gW4VSAeqPA7XiKW4s/Bxzj+0grLjv3+1+R7ndfenrN8AKKxuE71C6eWJpsPcNIaD28OVDMnlJ4GAonkSEyh7V7MMhIHaLnlvqvV86PuYIZIMNkQIc+jYJnA4YxwTwaS0SkdKI5O2eeUNV0R6Pw/5IKUYwyBOfmEdW7Xh0D/748QRRz+dn/3o5/2mhvovq/XtRxlnpZ7TTq6upGr6/v2HfDc0ACkWmEDvDK1FTLVOh2Rj7ZAWByQdwZoxyoZ+BkzNAc8W6XbFX83Em+OdrX5U5++TIjXiNSD1rz/wu/fsLkLa+5/qOc1+uz5vv94mGfgY88+gFu5d3OCycFyzg07UTc7u+1+HdTj7/5DgwjhTzjgqsVqB+AfUO5ZvnBZQCI3egVihUCbuYF2ZH5JxiRWUHc8zFTalcUXiDgbopxcycNETrwq+zRJFcuoAArhAiNFNIi8hiDxLuAqcyQynMY2m6CDzkpuoKUoXIDiHzn7ZBSoPoDmWByg61DVQotHQJM1awIwfBZHCByTjo2BcA7azPn8boQ7ZpBnupMPXrX437omR8Mkc+ZeHfHrkZGQ5Jc/vXOVh2Is/9hLVhl4961+aztXu45lPW8JO+OenjA3N7IWfzvN9h+/t1qXX3GnzHeTEUwQt5Kw0oHrgB8zQwHONSSsHX14Y/2o4v/cJddxRtYBFUKGpUKGGuqEwodfNE/6SeMxDopcms5+9b3il+HmR85p2z8PGdztHdAz8ejwf2xwPyeICD3VMRcBlKZTRg9EMGkf3s0L2BqgJtB6i6LFM4+JN0L3E/yEwZ5daEAg2rRkOBkECooqECqBDzoDeXJQKjiNYNGYJ0HXGtNUCZ+1ATzzI9XJKW7BbzfkOGANXHeb3ONQeJR1/xwxiYwNM5JZdr2ANoe/LuNCczstSgrcBumVf//zg+ZBAj5ZdFRHv2b2sKLo6KZ1yUQZIEL5s7lLLRZ3mfmjX70vGzICbGC2FwRuM+ablsXn82ns2BUo3pIJTcxj1B+5Nnnf3t3n6GKZPNKSBJDbBP5NDeVwDT30edIUh/t0Ll4CuURwLTueLGmtuv1x9eFsSBkZm0r+yT5YWD/XnePK4W3PzZet9ncLfWAH19jP5NBmHS+qZ36+kZpuvO5pTCfTZBG4grUL48nQFvQMsYbGfiWN3EK2IQKKi4UFMViDSQbZ4QcxK6FJn2PfO/R+UphfyjYEhqdQdpa6CtQounktlFoaKQNPNH8lcihueh9gAVMRdSJhradvP8sAhWUJv3lzqLp9pg7L6sGolkYRaRhN3+ExI2IxZDQYMz5F0AajJSXjOVTrTJw5oIpWbMkZNBfgfujjcf18w/8TxXbb3m5W0nSuHF0fPlhQ/XVZRd3ojUfYfcXMDLOUvbnvpq+e5d26fmv9uUEkfxh90ejcJxA7GpIsDx+bBUHejQHwdG5fQRE4D55Lz8fplvFsCsu/Dn1+JFG8U82MPMQY9Z7eUS05xZQKjmYCAj91sTV/S2CiCr/zi4d2XqvEOzZk831YYS10RAUbWJyP3jK7n/WbcAqA2QShyKqL+ehclLyWVBKuMOguCWhNZQfzzdC+4G10w9X6DvPxHylsEYkVXApZ15EnoDPDytAlQhvMFQIMZIP9BCQFPrgTAUwRVCqbBamHaty0qDA0dCgj+FqqFZKk6T/54N3/vLeZHjHOPAmJSvRT7M7CEQdZuzNv3J7U9zQa/5Ubs8OE/pQt2CoW/XaH/o/GJPx+/l+XuX0ubQr8a9/zkSaGuAeevKbpb+qyiFIPsOoHjO2ae+oGECRtxsDoToz50ByNTlXirmmk07Mz+u4OfsmvXlV8aso+ApJPzjTsSRAbxisM4YuzOGb77/CvKuTKdnTODVccX+dQZreYcVTK5sQgLUU5bhxTEzd37heVt/hxE0JU/MTARwgfKGrdyx3X7BtjuKbGD1IuQSYKqJgpt46IUChYqbnEWxN9f8Ga4ZKTxnoGuNDIXn6sI0N3dTFPO6kwYHfqrOMH4/foDdYGK+rNjr/nrSVTdBbcxgiShESPgEwgFbOPASBzEZPwsRCnsQiG+M02bJNAKZzX1q04wcI+FADxk13AfovI8/BC2XY7QCvKfPXrNZT9f8hTb8nYNDRZlVnM4A9nb9Zpum9/8rbMPphtnbc2zf5bPPjmkTnZ/lX72XUe+Oj899AoFDfrqZL+SeGgwNRg3MwXtr6762rTV8f++44Rt3e+AhD0B3VNvBEDRLq1CFsIGLl1EzhEJmimYt0pU8v7sFEEkFTDqbb7FO2UkLAiAKFQGZ5wnVWkF68wS8rUVyeOr7pyelFzweD8geef0qoHuD/uzYbw+UyuD9K0Czm5xZzRVOeLAehayotQKFnQkMv2MuG9gItN3A9Q6pN68pzO4HOTNzRA55CRZyB4GgNICBATjmMiVy9xeaQCJPaZNMPUq5u7nQ0eCf82u2vM157AabFUn6zdkrkF/bk0BPAPAwZ7v7xwrqJln12Yzt1/2V9fzfeQxz7RFsZ5UrJ6tdoVtlmdmoFuM/jxHAZlMeQGABgD157TgZ0ZQZeJA9+6+kxpPs1wHUZVTbpetQAoigpYkO98l2eCSSpxXwa55B3nw/RSzkcEZ4p8nO73zQmKfvsm1XYHc9P+8/93f25/P7n7ftTGjPgG9uxzuQN5tEev9ObZjfa2Y7fUH7M0bNyRPz+dk7zd+br+FCFRqRsFw33L7+QP3jn2D6F/ghnr8PhB0e/aUaSrJ7+kTdzuLssnqqFi4NQuQO2iCIaWjf5j43YHjdzILmYShooripoUbamT2i/Ug9X2On4pVg7MliC7hXDiDyaGguBCt+70IFCKf2LC9X2GGdRwIXNI4EtMyLZun+P6A61XScTFlE419eESeyjcCpp8MX1pNC8Xau5PdXAHAa7/m6J/D3AqC8asN5u8o1y2OGLDUFhI9RMCyUTtLj5LObn/ZV/+7quvn7i+MKBFoCkr9xnPZlVpWZn7+ccyW/zpTeLh8mQb7K6Pgwb3K4n2dpaGBtUHsA1QOdrDlwaq3h50fwLTu+6gMPe8D2H0D/BEqDM1MakbwCNPXce+Sgpi8jaZFxwH371Chq7oavswIkACJVjSbLZyEeDDAYpHlVimIu82qJILPIPWjMnb4VEewQNPH3aK0BClRlz1XaGujnG6gFj3/9CRb19RqmcK/y4HsOEYGLp4HZNq+TrnC3Ga6GagwtdzzqHcQVhsHQYdm3HMAd/fFnOc/sCrWGOZ7IleF53ozgTgcgzpZOIHCZM7lfmAky0XMCyz6fLLrOXNl2k3T6XuOD9fA7wRi/y9Atx7us6b/9vNcMYM5z7zf/xEXShM8CH89jVBBJtqMyEodCIZFmJ486L+4zhikfmubbdOSkeNAIOzkBXaqHF7wS7CtoWNvSKzJMwoWIXIPk3PDOu6/f60X5tOP7HkHUO613DpiY77Peew6WOQBuXnxGLtq1vtP8/fp7F24vFs4MJudndC+BEwA4/0twftb2+dqn5y5NYmZQMVBhj2bb7uD7L9Cv/wG2f4HQUEuBaQGps3hk7AlOQxCVUlHrDbXcPApYffILAKaI1IVBm0Tb/NlKAN9uUJWoq2iQUrAVN8dQueEh/0JRdzZwt5kwUYmzgNKz9WdqGF+cmRuMyOt2MgOVFZWclcoAkVoKlAggjiLwgJkA1pBaEmOsI9+QOLL4m5d/OhtfHP1Pp8E5AJuz8VsG8whmljn1DrgdAOPvAhszAEet9ekUyqSnIQX7o/xvLeTJZicgiAQgWYP5FU9wBQznn59e93TK1Lef9lG6o/Q2vH3M+zZMv7+y2Dx9bgZwjs0rhZr8vOjykdrGoLoD8gCzu0VAdjRr0Fbx+G5od4XZN5R2yP6DZhpBINZBhKona25sKECkMMFg2IGI2B/7AMxTQ5mim5rzO9UGijQqJgqw9lJyMAJBUY0gLiUmQJXA0msMSxuRxcmCksFLpDUF7zvk+18AKRoXlK36pu3OymBjrx8MZ/tQNyAqZbg+ytACKBdQ4e7a4hVJXPkt24aMljbzOsSCAHw0pluB5zgcDN0YP2Y3v0ukNOvj2hNGA4h00DStjVVhyOsSiKoZCrsSb5oVTxBAMHK1mmGYdV0Jd7FA4Q7jzwWKy80OBuNnZ72Wz3/7Z058Qi/I/ttgMPvpc9B5BOhztLrBAxlXueHVVwjD7S0VtdgRcQCAmRevM1oEz04++Rf9BHkAACAASURBVBypNTR5YOMN2iTScDj/4hhwAxP3XG9Qw1ZugKWZuGBXz/G3q6HWrQ/czKDN9DDgNRJb87x2IsO3jsjz0xGRl+NR6QurgFCJez48ZsKuim3b3JgW8t6TXvqEb61BxbDVCmnN8zXBN3Lv1+eNksgFRaGt+4LsbUepFSrqPnDh98EAtsqRjw/uA1JvviCbD5aav580n/BNRsLN/K61BioMMOFnf3hm+FyooJ7PsRBDTFAiz5MD4AZJv0V4/23bBm08+ab588oEDHJMTQSVOZx5OZgooEVaBFBozJHGgclz/2XeuYLi8wa+HhnFNXUQmgmoFtSvG+yxAfd/AP/437G3/xNf1GDtv1BjLnpiUgKbQnQH6wbTAIi0efJYML7/fKDc7mjycPNxZK8nE48yMwHfGNYYwB2mnnusAXgQY1MDlztum0HlTzz0x6PQQSjk/jUCc+FrAEFQDGgFQPH0EVxvqKUClbEVhm6M28b44oKdNkAI4PSBRGTEd+FCGfk75elC6HKD7T6m+snFDnMzEpB+PDYJakyscwrVSTEZEv74M+/9BBDkCFqW7z0qM+//wu1hVmoAF/SQ/vu4/QxInIlWayHo03aubq7fKrCRmwV1lKQkEKxE0t5kf3o7Fo0818JTcyeGZe0rm4Kkjm+FJ+Hf6z3H95wC/wi6PHg7AHE+Y2Lwn9q2Hutr4YTVvLj2HUM4ztFeBiz7JUFX38ghntsN8GCLKAWnKgA3hDM62mMHs+KGBrIHKjXcNgI1hoqg1UgGDXiQlXguTysEVfHALyIU3iC7y2FkflidgCC8WRxTuyqc6ED4uJF5ig0T1ELALp7aZXewqo8d1hxINhm5VyHuOy77j4NMLp6flMNFed/x+M8G+t5A0iDEEL1BxffUG8eGvTEMFQ8quIFR6g1FGU3Uld3yhfKPf3p5ueprTWPDr7SBlbC3hnKrQK342XcUEDZiyOMnqqlElQ8bZl0NJpDZ98J9d1N6rZG/lwERA4Ej4hmRsD+AYnPFPefNVoons4Zi35unzCFymVoKlD2YxwigUvHzf/3paXGauHIsD1T2qlmJMZ4JnQQ346dP2Tlo5Pizy7RuTs4MC8vPw6Eua6Bv4yUOx2lOwddgcCZnklDLMelJIdLNpZNMXmVGk6SZ2jf7vAJAnQtBr8EM/aJJG1DVqMPqmg8Zet6kK9PPlVBJQfe7x8oYdhB0IQxJ7WnjmaObzrTed2zgynbO1873eKVBf2LqOpjbp3Z0jW7a6Ffz73rN2feHcQ6W6995dBCrihoKxpwjstAok4Ya0cD3L9j9F/j+Dyi+UawCbQ/TbWwynYlM838mWd5gZmjigps8cxgsHMytpyjyoAnePKkqq/vxqdOGLvx5c0dtrjDag/1TVINn7ieGlDAvm3sYkjq4SAfwNKuTCsgErAJAgDqi2xUNHszUoFDAFAYHNWQZwWfxn2vuOgGBs1l0Ovcs7/H6+GReHp6z/D0fKudBUJ8ITQqt/hXLaOQgkJL+I4ZZlE7yT9xPC+gRhaYABJES5W9TaBcff762/8qRKW3S5H8lm8bfJwzeRRuuLAwnLzCN5XDZOdwjCMDnQDpX/hyvRwRwjBkbUMzNrZAdhXdsrNgoFEk4m86ksP3hxl0VZ+LSV43Ia9EaHFgwujI6l8frlo8uJw2qk0wyCb9CBHOlkSDd84K2Xbp5WMTnE3MCdQFhuHUc9is1ULBcjQErFSYNIz0VgwugNlgfVQUkfPtCGRBUr0pEiBymDBIKsO3KI1lEGLObvznGqzKAqDayrrGZkDlbf10BIiDq+vXPn/fDsQdwGKmty/9k1Pw2GdiR7wxRHMl9Gv1j67ymk5+T0nT6U4bS9+rnwQoxrvfX+JDRO2UN3zCOT8+M+wDxmlNwS9z/Wr5OmCfIg7oKjtyU1pus5sWD7xfeg5nVpLwCwAOgI+qbev7LDXw+zkDUWZuBI6h9ElI4+rKtoOnY/ueOXcHUrMG/A3pnbZn/XgHg+k6ugbjz7hqyfwSyZbp+aD8rUOxtOlnIV+9++Dycitc2G1No1otWk8uaGVxvsPsX6HED3X9Bv36B9hIBESOXVaZ1AQAqE/CN+ZVzVNTAfCxWjkiqScGe+u9etYRVwdTcV6gQiD260HZnxMXCuZs8ZYwQ0HR304t5SSpD1OEUdfNkBLoYa68r2hdpmJ0jU1cIB4+G9E0xS86FTwfghJ0FtIlxmgbudHzil8FYLfPtCSz2zft88/9U4z3ca23P1bP75yEE7RVg9KAcmAXOCF8vckbaAI+KpmGk621SIMLAl5fL577zzTm81PNYzN8Bp9rp2ERPIvYXBfLp2g+G4GqcrmTmk6zK97q49yrvzu7d7wMAkAMQHCVnDe7yAM/rqQKEqVf3f8HoG6CGSg3FBIQHimokbAfYvIavmcLU/QMZjEIApPkc0sGEcNa5Ne1ARAPwsB6JgQx+aBr+eeJWCGkK2Z15FLXwSx7KTqbbzEpLQPBS2VGRMaCpAN+ETJlRy82ZssqAkvvYw+sTaxNwJIUvGuw6PKwDXEFchyyMdWOIvU8VGWpu5kCxlNL9l+e5cdgHRZ+mgNlguIldKZ+Vy4wiBgCv2jH/Psimdd3bJJ/mOAJMGGPdp678f8eR51+dd7XOFxB2Jg+eomo/uc/JeiIO8Db9XI9Dge78nnCV6PqVEpf9RgRUiQS3K4NERGF6laebdEHRJ9u5cFtB0dk5dPayS2Nf3ffq3lftyd9nc/MZO/Zuk/uUxVgH4ulZF+fOf58NZmdj6TkNznq8YgHnYJ2X75r3xzWoPQPf7/uRXBthApUNXG+g2y/g5ulgpNzgYewOsgDrtSGNgFpuqNuGUiu8vKDnjjIJftwGyARc0/dKAxQOygA00h9Jc38U8RRDSu58TVm8ndh9BTXK08HTPwgbSAVaXNv0PF4OAMHq0tpSCEfRewhUmhdpN3gKmA7seid24GYwV5TDVpUJpZfOPIzZ0+exMZyO74egbj0/Sy7OQGYGQ68UnHcM+RnzsAKNfspiqrHYkIgIjOJgvAfGxIV/yYfnN4/RwLlxH1z23xOR+KzUXSsD687/O/PkcI8EuilvzQ5WG1NzoAGP4i+mIHF/O318Q/ENsweUG0h/QBBX7Nwe4IovOfDwMmfNlUQUbLTByYPRNsocLqQwG25FSVBckQj97wAwWqr7LpqBaJKhdgSRKaspFEf3MM53BnRvkMe3Zw24wX2eQzanTzCrgEQB22Hs1TmICeAK8A1I06cxFEFmFHfdGffKPc/XbKbMWd2wcg4k+Drdg+Ht6spLH/PI40gEYAqQTD/E6JMsC+rPmWXBREI1meQL9+cQEUx5rKMXPsJ//fjAV88m9u3tfV4wezk3I1vFUp9uus/6u/X7vpIVK/E1/17fMVRnwuGJNTxhFZ7BX7J5Ec5MCWrdR8kZv7xvfjYLTUZ3BrX8+7LZh2MVpslgugYDPJerOAdfr+6/gmdgTOpZs8nzukOnvJ5kKwM4A1bgaMrO6Fgz8gz7L2oMrsyqi1PrvkEU/wB46pNsC6WW9zyp5vdDVEJpHhcxhNAkXDoQD78LYwbKDShb/LyByz38Y9KfNEyg5CESzO4Xs2237huizSt3eDtjr6cIYqLwUdzcXEyCKPkGELUwF0aaBGo+RzPCODdLDRMGIUrDASMpVYC8EGAgr/mJ4q4IWeEGzU1HtqmbfZP9C1xiZEB3ar6YG4aRd23+LDdcHxD/d5LL8vrGv6fYTB/2DT/bQZMZ6RTkdaFIx3tgeo8TIJjC1MzrY1L4/aSSkqbHyIc/eIC83oDhGH3WB7nxfES1xY+zc7OdvQHjq+ndfgeAHx/9muU7A9Fn531yz/n7MabPQSCHe67zzhGfg69541cDBQMP20Ha3M/OvmHtT6g9sOMbpg1M4gFcBZ4KJSogcClo4onePe+soGwbci/JlCa501CUQqQwLHsi+IUECFldSgHUo/6BqM1KBFFEupIIzgiWbWwpLkd9m/F14SZQdZ85cblgou6GQoQsZacmgDaQeJk45t1To5K64lkrcL9BqcJQYerhYnPbgQB6IQN6QmYfnP6uuSdmsCWQJtu4X98eBQQN86v7k6tNEb1Zd51CGTZzwB3ywFNjcZ8Lps7E9vyNOYdaVF4K5vaYYGbCFwS8Zuf6B8/n4N1cf6eEfcIA5nF1zvr5B+f19yWYPYDJQP7qOGC3SBZdz1D/FdgAPhNUM0s3A6nDZ8t91wbOoOfd8Za9IhoAJjWb/PvCd2Ft8+888698f/W+8/PnTXQGnVfM4fr32Xi+O1bw+QTs32jMJRyBE+zNbfd7DQYQpUb6lBtANxjdAL5DuUICzfmjDUQ3EAp2FWzTc3N8O8AM4UHsaVZqlDbKeqO1bC6EzdwMZAJgB6lH12lTtMBtFswjMm9VLMrOZmgkmY4NzSLrfjrGu/DNzUD7JhVoKfQe8/XtE9aFpcEhjIdQ4imH0tznVwIrmZh17D/97Or+63kJaJ4uO2/X+JzO77ccV8zY02dsALMzq3DnfLPmmoPYx8rj24Nyg3pup7draXeOw3z9v/lY1/v82drGVcH/9Fhl0ZsGhTJzbCOpwDRcHuKfM4ARBS87mvwJsT/xqA+wPaC6g8lQwz/u1+0LtRZULm7SLcUBlx1TkI0+8eRNWRGD00cYi1yL3x2EaA9kcSZtvHemxrrqg2diAMdrRQHywEUqhFupI+MF4KUwWwFVgezNAzSYoNw8rX3ZvGoSCiKpGNi4J38WM5fBpXRwyHAwmBlBXu99RxIiwTQxhyXy2V3Mk2hP4A8zQXLEAUwE6wEdAWSMR/ocAEQl7C3pc5dkUijTZ8zak9/eXzm62ohzkOWBZJEB3JXJfO7h+avvoY7fD/WA1/NOjm7pmMmygWeSQTgjsM4IvJpfdNp1CpZYT54BBBEFW+I5fuY8fK5lFdcOzZDRX0cwk4O3vF9OjszYb5k7aJiiD/84NEr/0p9J3vkG6dpF3B1Zg5VoVD/pAQIxwVcQOvfDDJjPzjvr9PwsQckVOJ6Ptd8PId0L+HsFHMmKM1bZnzzuT5Qa7xFIzixlLsJ1M0mzKk/1dOe2ZxRedn0mpcx51tvvNwGMIp1BBcoGLXcY3wAqEGW0YM8qiaeDib4UEezSQHuaFXa4GUIj3YGBCoFL8cLukY+PS2q7GxDVOcAUQqZAsHtgh7QoB6cQ83+sAHMyTdTnzREF+H0wKR8eQUwohVALo1IJAeIg1YgiIpiA4CT81gH+coEniTVoLWRx967oxOcjAtP6uSDqUaVdARoT5/jz3dGFnOVbx1/Wm2pdUPcJMn7PSiarNj2QU564bKRLYEnkI/MTAkw7wg7ZnWOUrMFo40fvd+ETeM3AnTOLriyMsVrvMYb02P9rxTVcnHfWttfnHO52cdb550QIUytGKpV+fjIN0zi6v4X3Tfp0J7gi85ybRcDkAE7bHlVBoi8Lg3jzKPxCoJIBAeh5PlX14KayysvM/JB1fQ0e8KXEHaRq5IkEAGmRjqQp7BGpYJr/NFEgcv2ljICmLB0y8xBMEftSpocqG6PcKvjrjvrHL9Tbzf2OjdBgEAmLgmWfhhmXCMIMoer1f2lzDjPX/jTuVAq2UtF07HvoSrLLAqZgUQ2AuHJaiWHWAlZmQMkxKNR/GaXeJDI7+DGBcAs/UcNhH5xdwOb9UESw7xlVHfLR4HgAJeqmJyi7AEz/BiWP4v0uAWW0CQjMg/H3pR/xGWv5sc9x7AEdAOcx/W2TVTblalYLofzp/Vyf6tIuC+a0CQs4yZ+vtPxPvv+d41Mmq/u3nQBZ/2N8lvedzzt75gEELyaOM+17/m4Fge+OK82sP38yIa+a6GGDvACns3A6+3fGAK7v94oBXNu99oPPRMDzOrFrs/mvfKFZxS6Evan7wUBBJZ2EATaD7A0PnVLlRNuLRSnABHuZiLkUcGH3n6TMLyk+lpEbztQyz3h/lurwy1F1IWzM01531HZdQeEoyJ394+2sXLBtBSye+QJMYCpRZaTAAgBqo4k1IrCRm4xnoDRpdrOWZ0BELE4AMO513K+fUMXh3KnxZwN7OEfn84ekOQF0eDrvCdjl9ReHv28yrRQRwYAPvAHVgA3o4FKC/YMBVP3af8Mm8eq4WuN9rOj42e9uWu9YuDMZ8E5u/lVWcL7m6bWXv13/DxCl5r6yAQydvXP5cMscn3fFjSs2YleiNkZhRFJmV/xVC8ACDuWLzYFhYVe0huLu7VEYdH8AcKa4RkaCJEKIPIArFakEJtYaqLmfsex7B4AiAmhWA/H3nBX3/Knm+QqNCeW2ge4b6q8v8N0BoFEmu1cIA8wOLpgjpyhtkLrB6h3NGIJbV1wdBAYpA4WSYmPPdECdFfW2ZVqRmcmcx56ZceWh1Nmmp8/yeL5w3kP6vpK1urtccibQS35m4KczfmS5v0V1YzP0dCynPnYr4/ZXfmKAs5mtu8gv6MynHK8/MIgJDM8Yxd8/LIH19L40MYCrC8vYy1129giCzvpE7rhMvgw4DZ6/A0Ct1bOi1xrJIQ2lxOQxr5uIkgDDazTm5MiNX3cPPMnKBkTUn9Na8/xN4bORDqNEnr9uBi35ovlZrbW/z1yTt6kn86y1TtnJnSEqhWPBtX5/DygYPhIE9/UA+U8z63n2sn3ZZ/5zrZCByIM02routnnzTkGU79PHI0BNr0W8tCHBVfZBay3y8lHfnA8JVM3rzxI5e3a73abILUKtg2o3s4mWHw7TozoIIGbgmBf5Dt6H7ojtSZr1YOYwAnb1fE9cK6zegdsfULqByg3b7Rek3qDf/xlRawWmMRf2hh/7L3x9/YHCjMrxefFNSETwdb91M0j2cymbE8eZIiii7Dyv1w/w/QP5+UF5eK6vfd8hewMkPcqGAzWYXEgH2MuIQv8JWCHc7zfQzYNPSvHFz8zgLNcT65dKJEaFRxVzdd8e1/yDxZ0JM6BHMx/AeZJbnaFJCYDjMeiCw8cDjDyD/AOTz+McLL8mMMWkgK3Evy337V/GNYPFyu+PQp7KJGg5wR2ASuBbAW0WG2oE70QkuQPNy3JEh3fA4bm8nLp26DGgqv++KIqz4j2zJLMpkvqzp+fNm+wJuHyaB/3v83P1bBOax+Tk76fgIzzPDxyuGOcwvE5uRo4yR1908AcUZmxUUIO1//XHP/E//sm4s2IDo26e1FvaAxvDgaQ2bNsd2604MBMHl8QMMefTueY+s0NC2RMxUMi7NinEeQ+RKJ0mCnk8oD+7V/IIAKhN0JqMsmU6yXAmyB6uKGF9YAZ4qyi1Aqao2wb68lx+/HWDhlwBExgMNsMf//wHbtsvV1rCJ7oxQ+sNuH3BUGBUoWKQiKbeI5L6VmvI+dbdUCz8o6l4xoLzXLy+R4x69p77FOY5G9vue5OJ4LZV9wXUbP3wuXXo7TJoDirJ/WefSpw5IwyINsjeILtCfnZsyf6FTPK146mekBa/i+jZoZSv5tVPf54cKawNeMoXGPXiwwYfFzwDRbNFiL8AgzNTOqyZrvTQVL7P+j6gmGwJF0ocQ1WeK4GsjM8rdmeEdIzrO8CbnPz93GBlkprsm8hrJuwVW5bAamWXjve/ZsJsErhn16/Pik54ErDx8Wm7z/4+/nyvYZ8NYB+nkzaeta8/387vt7K+61y4Os7G59WYrW3NkkdmSVYzlAqYblC+gfgLRlt3ZE7hjIj0ldbAZrAqsAm0O7uyRFubQcyFtGv5BBKB7g+03YGetgdoj4i73QGhPhpsf4TJxxeXRFDJWgkny9L5v9pziNGcuNTUGQ+km0KDWXGzskb0MEVbE9BEzjqDjY0/xjP9eHq/2vDdeXW8Gp/5+Css0L/7mIHNfLiykp+TC6Winhj3BtQbQ0EwIexqwIO87wnoUXf/5mNl0K7W6dl1M7j6dHyunv3Rub87tM+C7oOLNFiTALYGV3DgZl5IA9SjfA0CK74Okr1Kn91tI1SuTjYQQLUAsocvX4WhgZQ7E2zTuhCCp1QRg1qUecxyZJi2SznuXxCvL0zT55lX1qZUJSknPRvBIDuIKGSOgrcK3gq2VEhBsFrB2w1WGA1ZWcjN2+CCr/sX6tcvlHoHYYPyDQBDmGDbHcZ3KG8dBPWKWAY3c5uBaTBnQ3TE3qvPMv5gXTNz0zDFuwNToEjIL0UHKH0/jPef51fKpjyvM7ITQTSfO2RaZH2YFcd51Nbo2alSh+dhpAEQ3/0EcO2zd+anx0dACCCZQtMMiMQJUKSpbxKwna+lM0vbaINhNh93oNzPNweKdFR2nUhgVE2qOH5alLXKSh1jA7X4G0g9MBvcI4Qiq7slQrc4t4TuQQVE0mtyEsJHC668q6ZfnpPy/kLm1K9Zd/0s06aefoIZJt7zPfWoYR6RROSdlkWnPfu8udAxQTICMwBO3znqVP6IZL0CcAlMZ3Nvfn485z0APAPiT0I+Aw5OjxROMYHVJ0VGowkm9ndiIXu0qvomcRUMKZCDzscn4O8oXJxNceGclUS7pwIaCITqPi18A6h2f8JkFFtroH13HZAAquQl9dKXM5yFfeOoqNVzZBlTlH8ir7giBhNn+trjAX08gMcD3BrwvcN+fmDf384KJijU3DQVpAU+ZXwBENO0hBUZsOFtEph4Auj8jsl6Ql+QRUULAdAAq+jJxM7myfT5QWE74ENPMTOLlhngXx2fmPSvANnVva+m5yftOZ67PDf7oTfT3PpQAa6EshVwKBdaCMpjrfT0O7E5Tg96AWyOPo+XRx+EixW++Bb+DnDrfR+MyJWC+Lv3vXjYb50+nnfy3C4bNNZqAENyOWPaULh4STI3Zh7kMHNBrTcQGRoZCBXaHsmpjLkQLAwRTZHG3qaetF01hFqYQCfGxMzzd3r1ongPDmtRdWGYPrsmg9lm4p5eqknsmORAlmoFbxXb1xfq1z3OaQ7+tg0o1QEgvHJNrRXb7QvbH3+g3L9Q6AajO5hvUDXIdoPd7rByA9hNv4h91d8iXVXCUmRj/bhaKe61FilnZtCX4Nb3Aa/k5d3ryuvGpS8Ri30/8wlyMPdXFX9Mp/1mAir9+eTv0H0qzYJlyt0/zK9p7uQEgmlWhZ+T+93y04PpZsC4/jw5XgBGwxmAxFifuX565HOs9w6U52e+Wmv5fgl6k347MX3P6a4wAdD1MD4ygIfGrz8vhMyVaWhmjw4AUe0QxPiKeUuN66qu7Vm7roHHRdTx4ZrnCfDEZtH62bnm8o6BOWMGzs45a8/hPV/4IB7OwxHY5jGbb1/OhYs2dq04HZAnDW8WLHP/j/dKMBSO3AkkiWBUYXSDWYE0moSBQkxcozH33WEp2Indcbu4nwwKoxTG/dcXbve7O3kjyzV54lYTge3NTTuPB/T7G7Y/QE2AxwP4cRCIxwMkXgHHFYlIX0PmJg9yBSWBs4lCWSEQgAqoCFQUWpqziDVMXeQKFUWfqHdoDH50+rsNPNq0MoC5Lq7WwyfHO/CXGuZH93jzHrOp9zcbOX7vfRe+gSZQDabCbIwRlmYfAOTfPF68wDvAfDk+F/L35TXT938bBL545jzvntry9Nxc7/GdCShYIqOoj2sFlYBiDspkb/j5s+G7NNxoA1X1akJQGHbwvjt7qA0w7dG/mNdD74ewNMhYJw5EIpLX0F1XLFx4uHl7tbgZ14eCwY0h1FDatO5P+sA4gOu24fbLwV+pFWIGM4ZEQBrV6kOs7k6y3b5w+/WHB8QZQ8K/T1DQCkG3G+z+C1Q3ULnBCZAwCwbYdWIDMEvfPpuUwuEL+e7okc8aa2jS5tbqYUzHgMW5aATNgAjHuTmPk4Z8hhh69JM/bWkvDzcXMxzZ/DNTbkYRJ9HzivGbjmQ/Pv05MZDn90+3qowiXtfwairOdswg1//O9+9RyMv1fl45GWb/vkcB5891k14B3fo3h32fLfwswl7PlK+IYf/XmV2KwdbIzdSdJwkzczKeJTFgs3373IQzT6azd5vf7+xYAcvZvZ1FzLcDXq2kJ9P5FKxxKjjx3P9nbTicnwmKu+w7lmaar/WF59oDEbkpM7+PesI2nQ+4wADGHO+J9fPEjMKcon3XcWD2Emng6Fu1YHMtAhvSNwQh0ArMXJt2sjbGWl0rVBaUBmfP9geUCwpVUPj61Vqw3Svq/QYzryNJCog00C5ojwe4eTkp+/mBPn6c9WvagZ/97EATcE8dQh2wEXsQiBF5mTtk/itDVvfoNZalwaQBpYFUwMVTINTwdxINdivYTsDCdyZYnsQtFn1uo+/Hd9O8uAAN6yf/XmgQz5jHvs+Pz4DIcGA+F8bP7HdOxKNPXZ7b81ymr2cwCqQALINIANjCBP4mWH46Os5c2vsiNYVdAdFXwPCD4zVIvG5PXP3mM+0feWuuTOrhmmEIE62PhaX/nzQY72h79EEARNUdu/yJbyPc9Aa7VYAIOxoY4iUWxZM/awSQMI2o+OLO6D0fpaXpVyPAwBjKziR5hCv3HcbNt2FVEESy+jQpGlg93UohRA3iMR6lRuYB9TQz9e7RveACoVznhrJV0HYDqid2LgqPDr7dUbYKJa9uk/JhB2EvFVq+oHWDlc2BgVEnWAgZROP7o6+BCiASV3XQS2g/I7sGs5t6may7tmj6Npp4zeApIbPnRgzXLwk5xwHSFO5fSCErAyvoYW1Oym7OLAqLSZODO0+yX9TZo/xpAwhhWkNhaqUY/9M983JZPCs4v3V0C6peCliX7ck8njy+t38KzKEFAA4hgwTDT+9/gSOyXzoAvGIA+0DxMYJnpPLga8GVD5vYke4vMX9/olGeNfrVYBzNsuOzMwC0PvN4n+P1r7X22WH7vL0rGHr17LPv13d6Pu+48c0bzgp+1/44dQDHcdzftTvfLUFtZnV/x75e3c+AME5QWFsZIl6CKU3/vZamGsgy6aubUCtt4OJpIsrm5mOvlDdYOjcvNMj3Ayw77PHjIHB3JrDtDeXnAewPt74TdgAAIABJREFUoO2gvYHVqxQYuamHOBWyKPDOoQ0XT0hLEc27q0VpK4lUGV5708U6ULmgwO+RCRfEEmgPM3IeqXIYQoisa+8NA7X2+TtF45US9OoYzN/ra67b1EX66+fZAOaAhrsJouqBDDcMNWgzoJk7hFnkfsQ5UP5/7Jjf7S2Dlh9/1v9na/ffwQa+u8eTIgL0QCWQpxiJhCvOHGSoqTS0Hy/PVooBssPoAWnfeFjDDzaw3NysX+N69RROTXZY2yGRyiVrjCPXZbTLI3ZbT16cwXEUChMXB0bps+4V2maQ5Ay/AZ6iZTqIssqQZx4wIlTzXH5US2QNILdSFMbGd5SvP4B7hQUDSJEPlYpX9CjFc/xBGQ2GvRlaKZBaoLx50AjB+1DzPVIRJc+I1udC5EUNnz7gaBFKRWnet2qt0OaWi1JKTx/FlAEjx6wWHbRN7F+W8LyeJ8fvdDEBp4zrzO4EjjranMagM3sWATVZZOLjvICDPftdq8lReX2+z2FNHs6b2JQAdB3Y0bjiHGiN+/i5FKeVfsvnq/z+TybgeRAPQECP3w8QmBMiJk5szgifDGnHqDieO/QCXAxgkyDz3I9ubbf1zeAESF6AGqdNy9P9PjmSTgdcjh3+IbYkC63L/H2JqA+j+yBdHw6onscivxttHUwoJwvb+9P12exH31DHe2berLxnr1CymN5fmQMPfeJehSDUw+YeGbee+/BAW0+srzobkykBvHyadgGkasDe3HzCCmEGNYHdckDokNWeiLo1QQMMSGtoPz/A/g3bG3TfoT87sO/g3VnCohE5B/K6vOyAkqI6CBVPJ8LFB1SJocxRVYC9neSaL4Mix5lr6SVMyOkGxeSO2749hoCOviGjYEsSvJz3fx6clMyJcjcD8vzmE4Dwjo2+ass7Re78Hnp67nIhknH2sl7UrQwiAtt97ivi912ABkAZbNtgE0wn8JUr8i8Gh+Qm9fT5B5vPmSI9349oDFjItJeK90HxOq7jj+Xc/83c225JjuNYghcgKTOPyKzuOvv+j7h9dmdqMtwkEpgfAEiKJjP3yK6ds8rj6R5mEkVRJHhx8bWedwVSf2OTNCV16h/I57ypfvvjgcoFemO0Y0fVT1T8wl4f2CVjox/Y8t18fik8qBgQRiNTGpnU1hZTZ7R69LlaYmcLtoKxf2Q5OZkYnB3IhcVD2XyCYauS3GJVm0JZzW3Fx4iZUUrCtm0WAAZgF8HxMPsGmMAlI29W8lITAfcbhBmNbS4mtshnQjJvKYp8oIRaBTsJcE9AypY4X2FAR8Nnr1kACQBiBbMFm7Cnw0leN76hmn9fpH5x9lAo3CXchzpbQJv25zR/67A4zQEwJ7kyjQkAc7k5yZ7Yt9sTeRJ+3q1FeUwDehE3cJ5+1qfzHFt88fo/ribkq3X5nsl+dR4t7Q0zc+xDF326TBxN0+84d/13yIXV+nFNep0PAlEyBnAGFiv7039envdaUAfwOt3WAZAE0CTybOHxIGcw9oodvPpsBYBdK6Hr4AQz0/N07gW9SjL163sahLX1vfNGROIAKsD0CqexB3BypmeYRvkbmNWaDHJGFVWHhrKapufDlmwD9SUYWlV+nhNCoBSapIfrT88c79WKaoz3T1MR8caAsAHARwWoetZyBdAUDRVNCdwsvUuqFZSLaecN3TQBoPv/RRASKVvFD1G0xydydTPvcUD3HemooFpBrSIDvfRctzZGlC9b9n4lBrGi8TlASKRakXpnIRIpslq6UCYHgV77VBC5uzykRhTEBgBbV2Dgxe7NAZhmZ9qv3vkFkH/1rr8C/d85BgP4xeScwQ2e1/zbazDcKaI2CzzQyTBFM3JJ1Zi/Hcb+RYJ5N/vFFqLkStl/lxAk6vN4JNb/Aii9A1InEBh+PQF659Ped/zJ0vN3nvOr90kT29MFzXQ5fHwJw/RevRJIE0h9YOcKIUbd/0KVv9DoF/b2wE6MeksgbChcnOAg87XVBkIGXJ4UzxwAdesEUvfvs8MZEGfwiSxNTJ5SRQFA2+X0XtQVMMsBPeXbVO1J5vNWoCH3dgeaUGhK4FtB2u5IeUNjgHLxtW/Ba8wJTAVMBUC2fIQwWdIEaGyBB0w3CDZAhxlWu/y0FFKgsD4NZaCnUBMPQnGF2uJwLAQv2Nrs1r0w3WptRiy4Yh0kQcytuSwpfEyYrTZ683N7Wb3TiYSoXiFB9jRxZY3Gvh7Wxpg85BGjLwMg1+McMNHZwhmALb/NVDoDtMABz896vsf4HWXxxudLkvirPIP2x/M5/X4B9OSkBJ+vs7G60kkjfUwOgdvr47aGPAUGRH65RIxWPbdbbZ3pa2q59erxALPlf4ukkpHvrbWGkke0UWyQKSWLwoM5MFouNfU8bgXE2rWBnjfO26i1Wh4if2bxPH9b2uxZUkatFqOaOPV8bUqWSLjK4RM0wbJkH5YLMCCOqmWa5xCagtoO3G43Yz6ZkZjN7Y7M+XY2NTCnnlPQXoWNxXEcKMUKlAOCnIs/XwEg5kfJNtZQRWYrd7aVYmxiMk4DsKjTRAlVDks14DS5wCLsLMLLJkdTe/5SCv56fKKUjOaSOefseyKZucLZs+M4IO2w3IkK893zFAwNDZwKhBQgxr7bHGHOYP9PJaJ7tRd8sInofWoKThkiFck1d9WKShWaGA9KkHzDX8gouoE+FT9zgkqFUAMlRgVDm5rpRhl1byBqkCxoRwNnBQ4B52RCqJlf0OOxg/ZqTt67/31UFAi07uD9QBYxfz2irpekxF6qzULryc0sYoo2FJF43Oa4J7aA6AHVCpIDLA1JK5I2FDmQKWFXQtUKRQXpBiaARNFk1M42H5BJu10FyaT8Be4IU1ZfdySnZM2r7DxhAj1/cokXAlSEchUavpyVrfMl04ba/zgDQftIsZYQMzuZTyS1OqJGufvvjYHsSK7B0oJUBQ4AhwKVgAo0ku5OzPNGCXRWf1ZW+tHzvHFXYvyL64EMNkIm9g5jQxY6+jN38008+wqiJcBIfBdssG8AM9DyzWCAWXoa32tKZLrf+k6uAKayr4HoYxtzAWylvkhB4rng1IF6AiAKLgooo31m0/oa4fjXv/Brr9jyJ4AHDv2FG8PSPHmfE29QUggdHmRolSys3nconsZWRW7ZWitaVftpglwYrVYUUhCnoWSp9nylpJbLT6q6/5sBP3N3MzMv5wTL2pLA2QDkXht+PT7xaIIKAeUCvhWU20+k+2ZVj4hRSaFIyJQgSlABWiUQJzAl8z3Gbj7OjZB+3CzPqt7R9oTkZTJFrLZwSVbfuqlgK5bTtZSC7L51ketWRJA5Q1QsoTbIFUy14lCqaKLISF7vXE4kgWe2QdRODpN7O2xfDf9lhgXBkBjZYIzf2XTbmrGWDZbhQ1WBz4a7Mv6Vkk87uzZ7BLBlHAxpuJBQ8zo7gSHgBNzU3HkMQwyT6/CpowloDeFKHP4/k7I8S0cCupk64hbWPIG9C/MaDOVu9LHLnn5NkBl+6hTxS1iuI9vvTMvlc3uhAM0XrOzAGn27MgZB4dvN4gHOSY5X1u18zP4Dca/BKp47fD5Gu4M5u3qGfj6F+TlYITgzGC/2PHhPgp8WlmvqdySl/MqsMvfvmdmMSTyByNDOYjNVnah4dI0JQF+Iq0yfn0N1mCwsn/AABmtFmLguwcuG+SRmHZtLQwOQATbzKhO6kzC8bq4xKs+aV/y0EBMkyERo/nlNjJYYlQt2ugFSQK1go8MMAmSLpwqgLMhigoQpQ1KDVEE7KvJ9ei9eFSPyCCKqizQBWgXXiuTJnpOqF/YJM+yYa6fn8DkvfUFOUYGs7pye+vsjFZAeZj7Rw6IW3fylcw4Xd6MIk3oAHjPtit9vHtfQImMC/HdprL9x/AZb/++6n0XRuXxzM7yVVlGAkpVCbM3yvzX3A+0ywKIbKeqiYiwf/cZ6DsvI32VKZ5D3rTa6nB0qPX27hNSLtuS8Nvt3KyP5sn8x8Rmg6mMy0lOIEHpuIldQNQHhREvVZQuRsVmqVtKtfkLoAeGK4ziwE1CbkQn7XpHLjlIK6l6nco2mLFipNwMsOSfv/rmEZ8i9m9cRDp+5dV/pcjAlgxyWd8pMpWSMn+i5/ZCxlNhZM2P2KBdoylZjnBnCCU0FxNmmKwjVU8w0JZBtUC5jBMrmdiIpQVBAsOC2UQWRepLtdZ/pe5WGq5B9lmhEjxJZou545kjFI64cBbEzj0uXNk+K27R3zefQ+HtmpLuVkfz6JqDm81vd+nICcTwv1nkmdsZunoev5aGZQoOYCCwwQOr5cwBeJeaZ6eu/FyA5+nnF9M3Xx/Gi3flYKpHQyUIZcRYT+ARwygXogPRUC/hKCF2Zh2aAMCPfExMQn0E6G3J1jPaAFWnbQ0Qf2uma0b7T+icKNBbEAKqsRm1HMAuJTTJN537FQu6M6Dc2gVPf/HmjrbW/6HVdn4X+PLbvPutjMwHV3teL6+e+kAxAaePiiU2DqZgWZB9XwLSkhS4iIVCmLgDjOmNgjeG88qUw4WJZ8YeBjD1go4DTDUoVjRjCGcIFFQmoioPJou4ipVAzH87Glo0famCMcoYwWZ4tMNCAelQcnzv2z0/3/TvAR4MeDdgrpFZwbVZJDIRE3Jm/DuD6XEtjzUyKxTzuVj9Y3fRkCZ6VGiQ1NLKoR+EKQTXTSq+R6ryhtmnDD1O6YOSb+p5Lwn/n+FKp6Qz3+ZpYt7/tc/bdw0FKJM0GkQE/qw82TGHB6LTmY4gxp2OthI+YfxeKKACTFwiGJO4HDOrvbIa1Jp7laN/sQkZ1Ff4L8Ncbt2fs43n6bl7nevr3l4pAMInrPb8Jas/+XOpmXW/Sa/z28/xeRAwhhmVyUtccCSgEVOCoFZ9a8YEGfGQIzApVq+Dz8xOqiv04cLsXZCKLIO6RqjySIYOwH60HLyRSUGYwEiQNXzQRAR2mODS2hOwc0eO1jb2Opr089sDpb8BSWUmtOJrgEGPiKBekrYBztuTVxAAl81OmDeAMBnA0AdVpvVCYWK2uuTADqUB5gybLbVpl7CX2M+V8hTFqNBEsiQCQsXsgB6mK6RlHPlGzfjmw1pHeJfIEAgaGrky/Ma+rWmnOkKMRuLaSIQ7/jKTwsnorKbGo336tJ9Q+7bEAIir2i/mvYUadSrgRmTk+PNfPQAzo0bg0gbwOEF/9vry5g7T5XLhs4+k3gCdFj5+vX5a8LeMF9C3X5/llnBmvRUhiCLETqFD087od+gvnkgCOzBnOUT59//baub/6e9fpLKwWEDUfK/P5VqhP937q30V7V9evjOncv1MbT7J6AMA5oOOrYwYvOrEiHUBOYKe/d4l+MkgE4g5TBDebTe2cF/n52ea+G6SxfHjgBLBAU4amjMYFkjagfGCngqMRygFs2f1UBKiiUGq9RJ2Ka+DMKAxQythEUMsBrYr98cDx+Ql57NB9R24V1A7osYPdF5DUipuz6qlWpXpuMiFLo4AA3jSUIZevIPas/ATzbdIKwQ6hA60eED7MhOUVDyRSY0yCEP19O+hTM4BZkBEN0D4G9PJd/13wdbUuXh3zXJ7v+fLe8fk3239x0/Pf7OAvFNMZfAr5nGZXAn1ekrEDsyy4vEfv7rrZPIOlVSa8f4RvPv8kU969z/4d9Q/69Wt7jl5O/ZhZyZdA8CQb/WYknQyI1EVW39tYcnMNNLZbYQEEELW63glAYbAmCFtw1qM+8NCKPVWUZpaLx+cOUhmlLFtByZY3cJSvPD9+JDoGznJ57GVnPzYkKxUaQSDiEcApFAn3ZQtmawYrXHJPddVUzGePGDkXlO2OvN2AlCCcoJmhnJDyZj51omAImpjbUmQsCB9toez10TPUswxoZvNrRQRbODO1kAsmu8MZ58UafaGIhGsV9XtglNlb77FgA6Jz2c8ZP5zWSCQKXty5wgQPzBDqDGIi1Y33YjlnJAO6PsKhIBiyC5D1wnRsChgt2/Er5u6Vor6mtFkYwuU3uQI11n+4xQEnoPlSPMzPZ+efTMCnv78AL+s1PdJar0FQz3ztn0V5GqYMdl8q2/vMNDAqcKxgLELcpf+2xe01gK2kCML3LUyYLc5TZ48umL941nmivgJ0rz5fv1tBz1cCfB3vp/cSSvUssDHWkE73eLWBz/2TOE9nhlVAfVG4cxs8H5ae+2eR4O7fGZMz7qvxflazuUWbmV9maHAmLE3ANSBtluOqfAC3H9DtJ3YUPGQHGoNbA7vPJMAmKFUgbQdJM8drC2WDqiLXambpYwdqhUpDJsshxtIsP9hhEYLJcVeAufO4pT53Y6yJreYvAN/wjOFgJTDZ3BN1MxU1KDdwgZdXqlBupnGyA0C1lznY5N6bsU4AsMozCIy+6sTI/Obxu4BxVqI6cP36oi9OmIIJzp1bgN9k3vH17vv989wPkO6btOqindPkMbSw3U8MfA/GeP0EwaS8+s5u+TwO53staj1eyRDf4NdHDr0Oy7gFe7X04RIInjt3bt/XeXxq+wDBfTSexydy1YnLHBIgeSR85m6+P6rgEwceLMhsa+M4DqgcUCkgFUgr4PsNXNLTmGhnrIz5ag54hcQqxWiYRF0mwdK/xL8lFDgE8DPXEZ3colQN6FX3v7ao2c1MlUJQ3S1LwJbB2w3IpSu3xAxOGcgbIlBO+bAgCBE0OUDV9johLxOXC7jcgXzrDKD75JyyaxA7i6WKiBwVad2Pe36HKmLuKnArXOwNkxVuZfLnPS2Rw6Qoq6fmncfsFVHq2fXHKIppf2OYvHQSgCiBhFCPZtWa3ARMZHnrxs7kZuDLY7rnWwZwJMiO/sUzjuvh85kvMdG5/ZAn4/dXDORX/e8td6UsmM2YnMZMnxNBvxqXuS+2Np7SwMxM1vz7lcBaAY6dFGwGnq65Akvz31es2StAtLbzisVbmcJxDOfRUQRbu6b3FQNy9Vyvzv9OW/NYzud/myVY+hK5GqO9Myt3/uxJe3MwNzvIR5s2sb3PHhATrNecRLq3u2idsyadkrUpAVhgDtDIGVTukO2O9PEn9PYHGt/w0E+QALkKkpfxUlVQHvkI2bV2ccBad/MXYiRobUBrYKkgFWxsoE4YLlxseZFYHc0EdfJoMClEhEhmTcxQzztIbhpoxBBlJCgSGJHYhR29s6d/KZ6WgclyBw6hxoCYkqSJ3RwBIwLd2ZKA591+DPJLEPc7ysd3jnlO/V2m8e2xzv0AmKfPwwmKp9PMB0akhQORv9u0sF7fWFsXoEcv+/GuCV0/sF9fXfhF+0ry0g9wBubzPc/K43PC+C9Z2/keWJ5haKHoip9YFR12FwdIA4vl4hRo998kAbiQ+ceJYN8rdhb8uPkalYraGh4QMAOZCfmPn7jfbxZQ6GxTPENKyfwJI7PoPB45gSss0M3z1AkBefJhF4o6voomYqUcPUFxVYE4+9fHmmBrk9msB2pBGel2B5UNxAlCwfxlUN5AvDnjd3aXUTVTaCrs/uoZlG5AvptyDLYgPpe5bntwlygLNOjvUYc/+Zmh486czu8/qqKIiEmj7lIx5pXJwbF3xH6ZFmLkCj+Mfgyzsr0f9PsGyzjGRBABRw49vU8ZK9M2siO8Y+SCMX0+jybfuhlEjzQsEeRy5VvIp9/DRPvVMTOFhKf+Lmuc5vNjWSMhbGon30A6Xz/2Yy8F9w4EXrFh62GfD4GqGnUQmvvOjPB7y9NEg+nTKHcSZplxnPpFAi+85UpkhXiQgWk/wQjGYLhJwtO4kAxrfh9ioqe8hcGk9bJ10OHLImft56Rxhm6jZyD5jiZXHfpBBE/I6tTfae643sYp4mvJNe11cQPoAlHVoyWnIwQCoo/Te2bP5h6MH02bq6ql2KBktZ2vionPz9oHe5orJ0DP2ssMxfeUEzhv4LJB0ga+/QDuf6LmG44jIwl78lh7L6o+M1JDctOEOAkhIqiPhFYKSir2zt3ckggoxQIFWs1oqZlvaGwArUF9LERgfkNM3SwcQBAMjwqHnc8JIgQSAcMCDxIRNCUUJhyJkDIhJUahgpI2JCogKrCM/RnUPP8XOyDswof7evH8EqdjjiP5/+PxSkkbx7NQvdLMn8DXtKZEIlhGbZ4s9+h+asCpCs7lwDkzHkJzTb1z2TdgYt5cK4/bfPvlfB/AK8nTZ5eAzkHZqQ+0nPOyOxffTzIjfLhsTQK2acW/FZGUGyIWGFF3AAeUTT6z+7CnlIBssuY4DvzP+olNGBsxfhTbnFmBwgkfHx+43W74+ONP5JxPaV5UtWcv2NtuJSRbs6pCqmhSUeth+TV17F9dFsbQJE/j4fON2FLNAKYgElGP/iUiVBXzb04J6WZrnrcCZLa0LwRP9pzAqUApO4nXADLQmnynsmwUJk+UN2MA04ZGCdVlEvmzxjyOfL2s4+9r5krBZMppSnz6jpkN9LbW4RbghIJKTzbdp4Ha51DL6hBtqaq7y/nqodNlY/LNUbxkJmY5xIsK9IyMOLH94J7GbQCmFZ/MmIKvf8eL9rRQxqTZv82KEP0bgKz7CmI9ftMHEPMqn86jcf/XPoB+fger3l5fp9HW8ns5L68fANNCwFnAXSH6d8clO7h8fsVSvWtrZo9Mc5vt4+dzXwHWfn6AringYwV3vZLA8vOO6VvPW5/pabN4sylegc3534Tnd3d17VW93zXKe20ntGD2f/dcinayWdFF+1xLNHJincZy6Vu8l4gyC6UhfFiIyEouJQZyAW8fQPmApBtazRBJBshIuk/9SHehpsFV8tx75uQsMA2dU/JM/+YUnjmDRKA5Q8rhSZnNj7A7IRN5ypyh5cchofUn8s2CoWT3DSMAq3+WLJrQLF0EYkUuBYkyEmcktVqfqpbOG+oMo4YkCk2UfOPCbx0hYN9+/3/w+A5reLnOAvxFzjltA9C5c7O9LU/xENqAB1/1uclvBmO9328+y5Xy8602l+f9tzKrV+9/BdKvrnv5lYE72+Cn9kM+uQJlDJd4ScQDqFbDF7cKuA9sYrVKYpHkWayedmsO0mABGiIHVAQlZau1mxNKKQBbcFlTc/dgT6jMZGQEQEASl2PZlE8GSFxW5IyUvU1XfMlzCcITvHMiaPIEyPWAckEuntsu9puUkTOjGB8HpAIrAccg9UTKnA3csMkyMyGL5f/zADpzYyEoZQhlgO8WFAeLPBYRcC+Ddt6nYp4D13uCVfIAREb+vlHdi5zMOBMHqp7FYMYAUxJ1otFWpJrhFFagIfdPczoULJ1ZSjL53oJJBZQyLBVN9MXlo6F07+GI+LaDpp/n83rhAQVMye5a4fn3AsSMXfVn7rTSe6YRsT6iRrAGrJ0BWzB6C+OoZ3BrYzcxg095C/2a/huX5ykacmuts0QnJ89p0hBRz6WUc+7nGsBhp5Itv12r6jS8LeZejcEXNIiewNYcdduaPZyq9rI6pklQp9vjmt4H1uEYLBWqDcx55OGjCYy15v20fIcMQgufFDGzHNooYB1AKUwL3V/Vo6rIN3ORMSYxjj0tQGsgMOox5zQbUbsi0pm/cU/TYOOlM9BzGcYksFqMtphnIBtHHzui/t6O4+j3SCkhIueOWk+A+ZQUmglabbqbpcICeI7DtGDUkb+JyEwzCrGxoYyo96xqfjTJI/XYM8qT2rljflgJph8/fuDXr7+gtw9sP/+B2x//xOPX/42NEm5TSgL42AyTBcCV0HBAk/mHkhKoASknlGTvvRCQmyDnhEyEXS0HZW0VmTPKvUDrMRLXsqKhmVnHNwolRdlukARoBnLasJUM8AY+LKCEmqAJY+eE5iBwy4xaCnLOVhIKCQxL/gpnAZluaA4E46cFummRHoY6e2oC5Xy8Yqbmtb0eQzgPsD9dsFgG2jM+oOWa071mkAT0RJ5XjNX0d5+b7L5Kwdhnhloyzh6RTPGcLtyZuLN+ve3uC+VAUM99iP5HrfMB6GKdou8rJ8Upho6k3//pmMdmBmDL+JzHbb7ke6D5fN1ZGRs76ejDk3Lv8ukSIE7zwNScF4q7CNAatB0gEfP7k2rvPdL2QLBtBbcskJ2hiSw6GMDnsePX3vDYgR+3YvuJy7rPz098/OMPHFWQk4H/o1rkbQofORDKdkejito+oe6fqwzkbOs95WxsYckmE60kj81vEbAS0pYBMaVXmwWJJQYqfgFq/mqSgI1MNnDOaGJ5XrFZrd+GM6DPOUOpAGpBLmjkvI7tlxUmZ0UT4ObfqgVNFCllMHmiaCJABAQrLWn5V63kJCsgtSEqA4lY3l5jTI9uOo/5MjJfCHJmcznBRDRM+T2JDMw2qYCbg5t4KiBfH7Ks5Z4vcnYP8H24ugz/9a9PU9oarEymT8XhbxCuMsCVnOkfkfljY53X57P9N/e/n6c74RT5i3D3kaFUXzF2828A6Bkc4rfLqg7UgqQZ6WvU65WfWUTtQE+tSDWuAONXvwlTJZB1gN4JmXcM2Hp9ADNOka3a9ZXFmfYVA/nuOLNa9NTGVdvrsd7r6txXZu+5/Zntm5/rFTPZ/8arQJLzNTGLrrS6+VjHdPgrPY/FHGYfa2tmLohoTFCankfHRhesnzXo95keYJhVzn0UVUDE0pCRabLao7ISEhEacy+Wnm4/sX38A0f+gLZf5g6gVpzcaHvfiFy50mmzZ1j6g5QJW2bknJCIcUsZGQquYri6NqAetuhggSF8K2bycFaCslUACeZBmZwVIKTMXfgjFRRmlFbROIEaQTijspl+ORwaZvO+/2dRhgJlcef1AAjTi2Zyaym5Rno5Hb59vFwjAQLi+HcyUt7ed45xzwmcQBEJ1btADSWb6FS+kqMu6NP939+3r5FYVzjLjL81FBdA89VxJUP+/o1PDX99zhcTy+ass+I9WOlduzHfzexr4yAAsyW4V0tCnKAQRndzkRa1YRPcuA8RwdEqHvuOfGxgNmW31ooqgpwVSoTCXlAAsPv4eaQNjQTbtpkimkcNXwCmkBsOstx7beJoVHsQUVQbaRhKMzMDOeOtuMOPAAAgAElEQVRGhB0Acbby00Ko0kCVQNxAfKDkAitk4gqswOaps1tVCA0EoRuQ7gBlgArC/SbewzyNTW73DaT/m1xWn/oZlo1lH5vf8fx71AC22usRiYqp3S7fgSdZsVqdgHOt5exl70Qc9GiwehFX4Pvfyc/vBfOmLhei2lVghImJ6wBR383d1Xw8/u4M5Be/B6i7amdSxgAM325/P3pWznrC5xe62e8cJxPw+SZfg0BgFYYK7fUl4iHP0Xwnmnr699UxT0TCVFJMCar1dD1p1OWdtAPYolMiWLoS9vx/1BkCdifadQxIrL36AhwT6KQNvRqf5yN8uHyUInHy9L2ZR01ra73YdpgCfdyVQdOmNhESpzG16Crqvm2I7xxYsCXjQo8umiZUAMD536OngzIP7VJtwM8MBEVZInsnATJVvVKMTiBTjcGlZObZlAhbueMod/DHn7j/45/Y/+sn2l//rwuG5nNhuP+KNiQlZH9OqRYRHKkWAMNyKTO4JGypgKsBLW3mK9o0QfmBdlSr/KEKTgpkZwfIisbnkkE5GwtFE2Ptz5NzttqhLJ62pgHUoFKtmkk7AFIIVSiSp4rxSENpIFR/33mMt6ef6Ss/XMw6A3sNTF7JiS/B3AwAAxDMIPA3BNBXysvbY/Zzm/ssYqb3iQ3mSDDZmkd7+r0dZIeJqzNuk4LV25g2xRUA228XzDptLHM/dTl/GeeTzInPXj37rNj6NSPZ7fUxxvj6vr1pmvp43dDLviDWNya5oPG/AI8KaDPmTxs06lzHhk6mQGUyv1xQc79AA4EA0KTiaGxuv5ygktCaJYj+/HyAtw3ggrCcNFVAFBkEygVEVtECm71XaQw5KhoBEciAyeIhroqKWnAaeQSwqIKaQg+7d61WPzzwhIlnM3NTZWhKiCwElhO0Id42cQWnCqY2ZWIItxyrPqScUKugMgN5A5ef0HQDuCATY/dauSGXTy42mtxqdNgdO6ZQ9xld53u83rGfxCEiIEQlkOEDO+8OQ9EPk+/i+xptTz7WcV24cjEzmJK9w2pziCh5KhhT9iLxvlLqzw7nTV//Pk/ZDsa8mlMokLpWHXp1kFtlXmRguLzkyQcvQO9zihqiq/dA03fUr+0KcD/W513X9tmkf6oFfLUZrJ//rvbf89PF5J46Zd+9yL+13Hv1H1N5jjycn2MwbNftvQKgK7BVOQPjOF71efVz6AvjYtiu7319v1fXftmHV6aZdVNHALZlDOJZA0hO9151ptNmuW6ML/puZushCEQEiSySLROjlYyUN+jtA7cf/4l8/wPyq0A5gWC+dT0CTgMQjoWfib1GJ7vpg1FKwbZtuN1urtEa4MrHBtorqIqnDYL7wsBSvbh5SGCpKcxs5OXwwpelCSoU0ANCXlKxiVm9uiZ4QNIOSTvAFeCg8a2EH6QCkqGohlbDfyk2TiJAhs/RwGX/TXVwPf4utfjFNd8CnXMfrvoV5zkoNlYCQOhIaiW70IBevm1t4zvP1uezXgBgM8Wc1+GLNl8Awfe3fr/+TQEKP6VJ6fqdtgnPoP77HXQf1Rib1qdpbPR9wxeZ3pcBPNPVCYUTmCIy2AIPSBxIEdBUcLSG6sqlsXRmuvz1+ETebyjl5jk5zeTPlPu7geeUk2qRpVpH7r6oIo0KTyJOiGIBxiha2VNunpvvaJD9wLHvqPsO2XeEixTYSpQ2KLQKhAl0+wChWmRzDDgRNAkgCmkHtNkYNgeBGrlBFTg4oREhpQ9QuQEUaWMWwqITMdqH9vKdu3zvlrnJD3YlcyJoZ/5uvmcmJyB0XL/uB2t2jb6fePun+epkjfWPoGLl8qw+STMw2DPzexAICFe+ffHb5nSskXgWXs7j0+fv14GMJf6bMveEHzrrNxNlM7jGRO4MRnfIMQewyGetbgmkfdqDJyBKNDGAvfGF/n21gc/nydX5Hn2L01kjaCM0ptmPK9qdGa8VdMVPLHACnR6a1X6koecRjKHATHXLArJERw7D6ZHDGfjJl+HixVvfA5GnU39XjYsonZB+b9c3lr5g+NlEvQKoeeH28eGoxzzo9dPz9gZDUzJ/Tu35/s7Au7e9PnM8mYwNNhjSE9juFw5fCyDmjrG2gvAp00njzEj5jlbuSPcfyLc/caQ7oDf0pOM0geFAAd7fKD4etSqJyHz3GEAyVlgzjMlLGUgMzQw+2LT3Vvvz+NP1tpMHexxoPX2BoqG25lF/yfOdGaNZHeyaSPNKI9psIWtzVre56ct/NBj0MHG60CUFSUZnW14cfwcSnpSbYBtjk582An+51yDt33SEz9ClTA7FqrMPk2xWtQjgiBNR2Fzv8kDcWnQGUBw+iaHgnJi0eGbB80p40b/1o5f48HzuK7l7lqnwBfisYM7lNC/b+XccFFXJx7+HTcLZVlEzVWoDWsVwiJ9lOVnapXZAWoW2B6Q9fNO31iyC19SyW85ICjQFkjSIy1yLoLVNNFKXkBjYa7WiHYcxf/VwAGTMpNXqVqsjnNhNmb4ZRzYIfw5tlnS+eclIe5QhW1UEWtXqBTMhpWJmZ8AVVjUwWc03uMKqF6nafinazL9cGoQZjWBpX8qGlixLgLq8ZE+DBZgrDgDPwjPU/pCBitaTQQMGqvvzAT3dF9GytziIC6CoYp/n7oMv3V9Tyfci6MkyISI9cXQOVlcVgECb+REKEaQJiMR0af8JS5dtoeEuYz54hndpzKnLKTrte1EJ6ESyPF8z51R8VuwWxu5lotULYuZlL/G0ro3t9K9oEBqBGXp6FwAzrhrb1GQmBgYj27tl116agL9zqA6PrZU1m4+eTw/wiTgKl6/gZW5rgJBzGpo4VtBzxei9Ywfn614JxPhu+EqMY9WG1t/fOUJjOz37Cggvps3Vs/zePc/PMP97vd86RlfM58yuzCC+75f+XM/3Mw3P/D2kfzbfK6WEfLtbOpjtJ7Yff6BtH5DKDuLJfeE8Q7+ucyD6b4JobxU4GJQIXA+UsiExgTyVAyYfPysp5m4DsAg4FUJKlgA1h18wTAiRTI7BsRk0N+E3828y7dxS0CRVZNhPAsBkotuChswvsUmDOUhJx3ocz4SGNS3Jq3f7t4+YLxfz/G+DwJNG+obhs5Pf9A2m0Xo05wz+ustDKANTGgXB1O+uiY9nmNfhO+tEXHceh/Om8+94D2+vX9bzf+MmL9vt/371ni/S0KjqmQWcApWiRA6lhMIChjFzclRo3VH3B9rxMMDIAkFDFUsEfbSKzQOwoNoDGkopuN1uSKn09W7ueWouF60C0ixgyHOA9ncc63u4kroy7gRFKGG9/KS4WXX4wx3OXKrCfAZZoUggqSDdjJRgsygpCaTuqHsCFWO9RKwKiDbvIwSNFEgZ6fYDmm5osEhiVTL3BjqbfoHn+ZpS8trI5z20X/NEsPjHp1cfVoZzzXj73H2w3+zPV8ewUAUuGMGP9RD3CyQnecK30K8FwytEeEdfmGKnqFdgAMWzDJtOx/nh+/58Mb/78aoW97trcMZMJwDXO8Cnf55NyPY9dTIlijXM9z+zmed9XRG5ZfMrJmvt6Nr5k5B785DNN7Xs/9aZ3Zo1p4sJZIc95HzOq5QtcZ2xM16yK4pliyKyOxGZRkMU6UCGNrr2qfflon8hJMLkFOCj5xFUz4MkczvorFn4TZ/uPQ1338hEoZHZfX3PYpG3XQvzPocfy6sj+mBjasXQTRtnjwLHsveKj92JNH7z3p6P8/uKcbYobAmgzeZYTrB/EydstztquUPzDfePP7GXO7Rm1CZITAacAgBSOBCjg3dm9ryFds+mDYc0JBVordg4YcsJqRSUUkD5sLQwAoseVtOgxFnJlLhHt1uEKaGp5dQysCfw+h+mIYtaGT2yza5XQ4AgESET7EcUqhERLkZjR9SYa+yscGFpgkM1kA89vYvvHK8YqbMQfP78ai76F+9v+Jtg6ASunr8F5TFNbUMJhn+Kwl3W1AAzz307M8kYJQ67LLCfSDs0mpjqNk/9iaNXlei3kqdzVpb+9D5f5Prrw8K0LNc3a/8k3yMYYzmuxjvGzf8moic5EcBvVCZyS1CMaYxjMhmcUgILIK0CrULqYcmZ64EEzx3IxgD+enzi89hw29ztwyNOWU2huhUDgqrmQ6aqqM72BXDJXlXDXr+COUGYkVS7L6mQWT57yTc3G1MTtP1AOyrkqGbCdbeVpgTOwaBN+4eESdYkLhGhuYxorYHSAXEZ2GqFHgdAXj6N2Wqj326ouaApzJTsuXMz+8ausbc5e0WzFWsE7sV8IjI3FnbT4sz4zV6lzB5h78Bs3acHiPS93rOHzIEeHL/ZTgzZjMjV6cyiWdosf+q+V9SjmV9vm335dFpAvmcuFqVlwkIRey7H7o9uulWc5v7aigLuW/xGpr5Mxh+MXazps39hv8qf2z4cAYF2mUzvLJ2/C7nfg2NCc1l8APtf4x4Ds8nZBPzyGS+FL3kusnNUz7phBFDqefsWwLOCuJXZG9+dz51z973a9FYwdwUUB8FxBr2ztrMCs+e+zYCRLz6bzztPCqZz7qJR6g6IMPCVYZv7UGHVOtLSlzl/4ZR26LSIhxm8Deai3/r8DO9YiCFszg6mJDCqbDqntzddL6052ONhOvb0QswKLRmIdAr3n9DtA/Uvywd4J7EcfxLASKCcACEkJa/VCRytQVghh5upiMG8Y0sKZFtgOWdQKcCW0FqB6aXmt9eas3jsoNLXE3sCaBIyzKZibjOqFvGXLcVBAsz8o4IMQdGGXQQ3EuwANggeatGClg+rworEN3NEd+Fnm4oH7HigkuLVGv3/+BgqeUzs5+/nz676eFLBJ7DT81bp23NDS1dVJGbz2VWdXDYi+Ei7wJ/Xw1fP1zcsjVaCFYh2ze/0ao8I89do7t/3jk4y77/D/AHP7+Wr9mYZ3ffk1YRlkbZmAvbAD7jvnyts8Lx/BAA62Dm0HSrVIuFd8T204VEVj72i3RsSG2jcPx94PB44jsMrZ1j/hFypzISMbOsdGSiKlKmbgMPMKR6EYP5/prihwUBZa0C1SiDh/6e71x4ONzmCywXLDAAys+Ysbym0B0xyUMQAYBMc7YDqgaQWUKZUIPkGzh9Q3iwdDOCyuYFS6T7059dj89EIiZEz97QfGfIYe1Fk1MDYh63UezyDXT9MxQ4hAgBH9aX5/RN1xZ7Jg2Hc9xAI9y9230er7dHE/C6lKjLdfL2xgzhfe2oMoClnL5g2CjcsYCSDnpmyAMrnsXteo4rXtYSnpbLk2XvKu0cjQfb5+kmDCtCIAIwjCrj3oV9v19nOMpuAvyBget5IABBk8mhLY9Y8Zx0x9t3yBYnnHArlbeS/sXM5MdCTMp8Bg+UYqiA1lomZwZlxHLs50JOaiUvhJi/zWSvbhtaqKQdqiz3yHTG52ydzL9QNtVI9MyC06iOKlNjyASZb2IUt07oBSMvcTpl6DWFOCa1ZTkMAp8UTOZNCsIt4sk4Y4Cql4DgOj5QyjY854TgqEhd/x2qBBNpAiS1vE8z/BercTzPmp/sBmDuaBUiAepZ3LuOlH2133xXTlktOaHVH4oLs/bZ8S8neG5kmaXkSQ0Nv0AYkysiccBwH8m3Dvu8AZyilUQuzVVuaRCAdeROjeDnBzJeZM8jLJkEZDE+W7BNZDqtRSa1CtYJTAaUMdQ3c0iM0pC3hKAX4+Sf45z/xr/8q+IEbHvUXMlWA1R3IgazwoI3sDt8mDJsQjsO/lwPUBOVOeOzmYJzF5y8TKCczzmoDkSVpjnxmzU3BzIxqdiJs5Q6tB+ru8zEUmuZ5DgUGSlIBoaJAsOmB1nYU2lH0htQamBpUbd0Au+VO4+KmkAwVi5KDmPCSphgJUWcBLs5WPZvwTxuGXAP82ff0kmnnwR4MrTzePPDkl/MC/ERCUjvityK0/bMTswu9YJ5IIc3WmVTx/Gz2blB9V27+u9fy9DY6mD4zYBrcOHk/emkVRWTdV7Lx76zcyQl78oGblL1gHcZ7WKMCx6YZTJFtXuEon87vKLIBIJQ2Pb1bXawkL5nhmTHogH5+Nnr+bjpGdG/MkQDt7kvcHkhoaHoA2EHJ+8SKtCVU/QTaJ+j4Bdn/hfrrfwD1F3ga0+pz6lDGXg9U2bCxpx9RexcpZaSyITSzvNn3UhvopmBRSLN63LQxyFnBUJwtXWFDqwJpautKgFoF7RGJq9UYumZKnhy1KzlcEnLewNnMrU0V9ThQUgZDjPFMCVVsL6uhbD8EKAkNxgwmapMSnEHlH6jpD1S+oyGBpKEkRuLU9wR1oBbsYrwr9vfRmssC5q4scnJl2xUmiihoaVYuE24+zrm7sRCzt6ndRMts/vjB/FHc24PzKPm8EJjc4tx97MTBLye7b0qE9tksM0ZNQCM0TZ7sOhQOY+Soz8eznWtYDJ6nOp3O83NITgbYL3WpCaTZzu+KDcj75mCVvMZ9X5/Pfej9vDQXuy9rX3/zfTGtN+DKDahTLCdF8fkuJwbwbAZ9pa36Q/a/x7WzsPmOtvvqnCsGbf5uZghnDXu+5ivmylioa+3hVRtrv3RaOGOzBIDn83o/JibONKSKJ7YR8d7S073Xfsym45U5JTpH7dpPXG9AXkRAfP4eaibnV+9gPgYBL097fNe11NNquFFap00npQSp6hKCzJHYktcYs5kZyBn1vgE3KwtHH38gbX9C5RMkO4givcT5HRroLVAhHAowJVuYzVwTJAHHowI5Qwg4LHIIqWQwJ9SDUOtu/oJEyCAzBUGw5YJyv4FuNygs831rgkqKxuZjISqu4NjzkRIU5nhOrYLaDj0+IboZaFGGUIPo4dfYWgv3BZUGUTprcS9ezdV8ufp3f0fL+n3XXvz7Fds/ffD899IOY7AMdt4JTfbTw4Ta6zLT6KtCuysEfJzgjCzcR8kaY0TAUADBfpMr9nJ9hp5ln0Zn+OIFmFSe/vnsy7sy+d85utvJJJ/NlDx8tOb2r+bA23ut302MVX8uHyt7B7I+lf8ezumJ4QSAlzZjB4sJlu6lNpAc0LajHTuo7RBpYDU5EIdQmPA8TRYZO9vTsbgyzp48P57TaoATSBT1eADHAdYETtJlxrE31HYYseaJlFtTtH3vQQ+kBiIDQMVPmFzD1y4TY3dmsbUGHAdSraDWDKwQA2QRw0zZxhIJoKlcqj8LKEPSB4TuEBQImbtIyHRpsEpH054SVgJVRfOyeaFMPFm5MAEKddclD2wJpg+iTyKm710SaVTgBNJQOp5cGyZlNNqIN6DKxmOJoFbC/qjQqiAURGUl6sqlQZaI3l4d0J6X8TscYsyv/3l5rGM2fQNPKoRT9C5NbF3fHV/4Ccb8vvAj/Eq+fy0xZqX56mv3AXxq2JErTQAgftvPiHKNz2dz7vzyrzaNd4BmPffqu7MQPLerHdY/32s1B8dG8jRRe43is8PrYBYd7shsS5/74OXMBEAbtLtFtF0HUKwb8moqCEbTxv6M9nkBoPOzjOtmv5SL+87jR+qbyni/z2P8fKzj82oODJOdnWtmF7ao7dhgpg2ZyOrm5rQh5w1H2VA+fiLdfkB+WdJQM2cAxApGGj5/kR/Of1NiQBN63RVl7KJmKmaLyGXOlhuQABwJ+mCIVivtRoASgar06OKIEi05AxuglEC14dfuqSbcpy/mkzZB44pKOxpVCB9QMvZTtaLRYXNQ3FwWfoRhllIFROy+b4Xb87HOkRWYfAf4zcDoai4MufGyE0t7F+f4RvZWHXcAYt0nx2LuQynOAgrQ84EF4zKDs0lenO43r8deeWfpcL927eO5vTFGM/BcH2UCswvAGx0JRg4n7X7I3ecN9grYrorS0+bkkZyvPbvxtD7hrhejDerr0RimiA4FQGb2NflrkbB6VLT9gOwPIKJrZ7/paSxOso4UrQr2WvHrceD2OKB09GTOpPAUMwo0wX7sOB4GMKONqJY0Hi0ULzzdk5mgEf3KgKRge4Z8bs2sWlotoOOgA2lvQDmMKUsWYEZk2QgIGeAEVjW2TdiTSm/g/AOaNoA3KCVj1dxFSHsaKD3pTMbIal9DBHLwzaexjGUQECWqW1HfB2Lem/l+3Sdjr53n7mptWJWc6z0bo/66CI5DsO8Vrblvek8EDVfgwhSansDX6R3Gfd9ECAOwcqZdjjwf6542iGkjUAwvvQeZb+4+MYjjfk8tvJHzK07rnyPe3yvwaceXQSBXhwmp+e/zy7WSbkPQvLrHCsxWkPbq3uu/5/NXkLX+HZpyByxPAvH6PlffXWncoy/vANDXx9VzXt1/Zm3fAcwAgMByDgWDQE9tz9evx7rZvHqs+f7n45wwem1PSVxImYmOi9XprGnDdvuJfPsDOyUvPmIMAxNZfr6SkbaCVIpF9RbL16eUrO4uWVUQYYDzhsYZkjckShZ1SDD/PyKknCGPT+ztQBKYeaRW48GzQGQ38w4ITMCW2VIskKI1T1burJOgorUDwg1gTwYtoVB5pGH8zdpBy3BTsc12BiqxAS+DPv68fi0vAcLbY36JExC8Ol5rzq+O0IaXe0zArG9gk8lEAYRjsxml1NJI+Fy3eYUBAAGcUkdc9f8bMvFbz3Ras1+fPrd91S39Zt8u+/CN9zwrnk/XnGTG3JYrKrGRQjFSF4WZr4LQPE2IbVrECmiD1grdd8j+gOwHcJjvn3PfFkRAvhz8juFTa662Vv3j8XjgX3/9hVvTDgAB4Of2w1IveXTpcTS0diBYscfjMT1eBFQ1L9GY8Pj8C3DXGWIgiUKzuXSwsJuDBVIF9LA0MocKmgNYaWYdwNFAqYJgCaKZnQXkBIEFkyUkHMlLxm0f5u+crf6vRqUbIpu/lNzyH7Jjeof9t1c4mvYiIvTk5WFC7+B8OlTdzCvX4CTW4ppmbGYx47dFUuPpIO0B4Sbzhbzqi/1ALAIYHq5ibP5cGeQZ3MykTL/J2+MaRI4Gz9L1PE4xC18f75edKfU083Aa/6P+u4d3kbneDZ8/A6CvElh32ffmeBkEEobeqOvxDAw8TPsiEONaWzhruu+OFdCt3311nE2yiynEzYvGqAwDpooHRaTRxny/EECygBbLATyYPu6T2jQkVvtZxyR8tF4xaydATVYn0Y4wFYfmetZertjA6/GTp/NPz+x5HFdg/Wr8xYVnJOjGpJnMDEXk91PPrhDMQa9BSW4qVvMZyV7BI5UM3m7I9zvw4x/Yfv4H2vYHpP4/CPNDcp/KnDNSyUC2tAk5ZXAqaG5+2bYbtmy+jynfIKxoqZgPkQv0CgXljATPxP94oNUGNKuz+agKPiqIskcjwqMBtee8Sim5T61p7UnNhyapnVeIrOIJWzRWgiKBzX1NbdLZ8LiPH/kcJRhL4mN18ZbxUjj+xnq6UnQuTnIpJ/0df6ftcaz9pzMwjfUU7Z2kMWH4Ddp1XRaq4mSaUVv7542Iv7FBLL0LefY7wPmL9uxQzJ3rQSxz/zrzZZ9bfrSznJoVa9tL+uC973MvzWZH99N68Q4DLKoH9o1rF3CI5oy1uZoQwXLKMcwsWg/QsUMeB7A/TLlqETkbQ2Obv7lJDAWbwXg0mYCdWRYi5Y+Bw4aco5qEtWGi1NZkPXZ/ltjxqMuTOa46YIKqrcFg9OEuPBD29E2E0K3gPnqtmdJIh1iddE8qzykjl5u3Y/sSKEE5QbafwPYTLf9AS6WvkjCnSkTBivm9zu+FiNyH0irpRgBHzFsz79q7qK1Odd9d/vq5Zvp2WeZgUSfFPWTelUzpJAvconRBTvTnUQV8LicknzZGExMXGA0QsyH3fSRm25lpnN/Y18dX1T/63tg/WOTaE8MWfoHfOSKx9drXUaFEZ2W1+0LOP4pgIVfGFehB1i97lGcBMjM1HRi8YZ7mz68mQVQBmT+bWasr4DgDjVegcgWH32UA1yOE5MuJeXGvV8fahysgdjVGc1QUgGkxnvs/tx0BLL3vX2y0qxll/W4FgGsfvwKV83n97y/OWe9HZIE42sGLOgCFpU9hBucCpA35/hPbz/9E/fkP4Lgj0YFcGCmh5wWjlHpmf0kJxPaTeEO63VG24jLfTd25ACn1oBNiy8sntQKUzJewHtY3dw7/a28oip7c1ASsRT8iBHMmEGdn8dgLu1vtUc1AToqSrI1NE4oSdiJo87Y8opAi7xMlEzGqlnmEQhBM85jo5Yr/Hih7cX4HZV+DxjcnLB+Yf9YpGG8Cf5Eq6Xx9oEIHNU/P63PIPydSwF0zBvMZt1rGDufPcSFb+jUvn+n5GHN9AmjLdeexfmrAfvfKDcaSM+XLvv/ue36pGFy9/9eNTIBzpF6BK0AUwIMVyavn6LFDjx04dqvFLQJM5a1iA4y0OwaoFOoJm9u+u/9ts/x8Dt7EUy3VWvscEgmZC0TCe/K6s0oW4U9kbH5rwFE94KOpJ7M2n94qlpS6SevBCImoJ5EWT3zd1EzpDabsJig0Ut/kYlaN5IyWP2BTQHIBlZ9AdgaQiuP3c0YHwCOPMQBvMH/+EhAsUCcogMXbYdnfpn1/luNjPr1XImfwaNdLL/bw9Zzk/n5EgIRiCrYOcD5Y2gGcpt0S6O4IF6bPy+hcxsyovTxeLM3VhDv65eDsC2+9V2AxlBwb6wCDaw/IlaNz/MDvHJncMV410Oa5QzHs86cz2GHyaOCnYIhFyE1awQokXwHIkzb7Biyu/YoJGGXGwlF6pnsHsr+24QdNLlPbZ3MbYY7kY0WvNXt1RB+UQtd3JmxJoxMJi5+e72mMpC/smBmXIPwNuDs/14vDNfeQOgHsRy/GdF/bjft2prLfjwexsdYzZTJfFMAXj48PEygVULmD73+g/Pmf2P78J9qvDxSuyOVAuZnT98bmL2hF3gnN8z7m7YZb+YGyfSDfN2z3G6ovssTJmOHakBng7BRlfYDLBtru0McO4YymQJUHWqsQOQzI9TGxjYdh2nPKCSlbkumCgkw3fNKGI2VoZtwzQzZGTRkPTdgk41EZlTKIo06zWl3av1AAACAASURBVLP9ffjCVwdOngDb5HZI9nDmzqc1NwBEvKdv1r88zYlTAxdvH31OPl+7BG3JJKjnpvRZcdEAf5ieJTHAvjG253vapudslT7P1LM2PwB0n78Yc/gVcDsBn28cZ6vIq02ncz7jl2/ul6D/6nkAnJm9iz7Scp93bU3t+fbU3wl5811mhlxynzSFAz7xhMxokP0BrTto3y3KtjWzmfq9w/qUQ3mCojbL+CBIVsbR+3AcD+z7jrzvyCI9i0C+3Ww/UKsLHuXgJAAqx3v2PWbZQ84Hg2iATGVGhGMxW71uFeOAhGznTCmBKSOlYpHKOYNzmkqeeVUSqV5GjqD5A7T9AS0/oeUG9WTUpJYdgqb68coT/CDLyGB/Wr/EFYUwzxuQZA9+J/O1jNRjARLJzI5Ebnyl4Us+z4t5Paw/WEiAEys4X+M+LqQmN6U2tL1BxczkrOG3HSCQ/bns/3wCX+Lv6MX8japX0+9gskeWgOuDrtrr9+anc4eJ9h0oC7kc11+1p/0za0oun+vV/rsCzNVidPIBPG0Ur7q8AK4rUDZ/twJAT2p2eZ9XDNT63VeMVVwz09MzkxUazisA+aq96+df0zmcAe7Vc86frwzEq+ooc//nzwV66cEwt/+OAVz7++r4Dqsw93O+7moDXd8h6/Dpic+Z1FMBGZDJW8Gx3ZDaT2w//wPyxz/x678+QOlAuSVsN8Vt21CyVQQgThBSLzuYsG135NsHKBVjAX/+YUKTMzLIErxyQ9kyyAFg0h+g4xP6+YDwL6AR9KZolcHyidoeYFUINTAs/YMmQmIDo2AyU3IpkLyBtEC1WOqYzCgZuGdGLYy7Mj6FsJEVkSey4Jim1P3aiFzMEdk6ssF6AiAv35fq10zOen7c43ev+eq7/uczCLpa4zqSznW8wswQj0Z9ak7UI6+vGelQwN71sde67V+9Ara/BwLH/d9cczHmr9iXV/Lkt97bRbtPbKd92UEywcEJeVogmGk6zLVwMym0Qcl8YMEVkANyHOB2GOiTA5CKnj5G3RrFFrDHZOZog44u98gAFgHQ2nDsnzg+C3D/cAMxbE1TA0clkWAM5TBZmywQpJSoHUwdHOWc0ZpAk0cYu5KvZQRekAPJSAUGWH0eAVlwRy5IxVxSUs5Ayn3sRASHHOYXrPa7agLnDbj9BMoHwBsIyUyxsPvPiU8iSGN+VyZzAYAgniz7WSHHk3VOPHk6ez7WlJIpl65wzKneZjl+BQKpnzfav/zBpPOpolZBrQIRBdMGK9U4/czl3JgmPWlm/cJfcl6vs/I3kzjOsBH896Kgvl3TEQW8HnNN4i98BH3NXB+rwnoG92vf/g7zny30ug4qmkYm72gs8t9tOaHK0IDmDOuAgxcF6n5YeHrU/8sZx956VYb1IUTEF9tzKo/4ietmE6lNWCsCz5xBXhQ+TM9xbkxU62uDiEJMRURyTbI7q2LyR/O/xTN9MjPYx8ZyMCngGd1LKd0UMYfD93ZjkUT7ZDUQ9/049bkvZpkWKJ2fmcj8SLTJFKWonvTYIty2bbPz2znYYt0Qnop1u1B90n7DgXuyP6hqnzfre4OYaYUnn8q4V/QxJXZ2UUES46MWuUtWQSMYmCYCzgW3+w/U4xfo9oGP//hP8D//L/DjAG+M24+EwoRSMlL5MO1XBGDLE8apgHNBuX0g3X+Abh+4bR+ogLF2RZBEIQy0lJCZwBC0z/8F0QIggZQtsawWHAIc+ydUGja2lD6tNSAnpK2gZAJ7EAptCeAE4oJWbT7wLaNuBUjAgxQbAQWMlCzXY20VStl8kboj3AD0ymQbLLHJRVVP6Wi+UPMaGsfkB0fU/16VtT5PvgAQ78xB53Ynpmntz7j6qZ2TCUWdVQo2jNTyJSZgWDKq29EqAAPSgJnlCTBmxjfH/nxv/QDdcf6lcB0s2BkmxdqNHXCwcB3c4NrXjogsypuWZ7erT32JBLvruI0k2s/K2BUIWBXkJ6UwmOKlT6EEU5iixKpmoPn9W/Nk8PY8OWVkVhz1E9oOsDTU49MYQPKcsJ3OJlCypM6NgEaMQ4GjCppa5D3Vw2o8qEIOCwYxuWR5V3excnHs5uB6WKWR2sz3j5Es7Qwp8s2ULnItSwQ9j6c0MhNzzg74fK9sAMBWR5wJtdm6zGVDSwnbxx/AtoFLAeVRH15UcRw7CmckJtSjYm8VnO9I2w8gbahu7hQVsDYQ3M+RU2cBK1UkT7YvzZ6jlAJiQmtH3ztDuSaX17VW2//IA1mcrbL8n6ZoqaoR7EyIcIFBUNjnM8kSxEoctp/KaS952htT7pWSmBNUgFYFhQvoIBjoy271YOhUNUMi44b7O57XwLL+pjm9kijz/O/r1P3fg1t7zf5NyyH2btATkHxFwNg9ZTnj2Sfwqq11Pw4w+Yr9A4a8ieMyCng9VgbqiuWKl7wO2InRwXmTWQXOep8AmVcv7IppXDe7Vy96fTYbrGshv7b/boyezLbzd3GvqS0BjCG6QPR26kg4DcIZSEZ/9Jntiz6IrHm6Lp77G8913hzOn8/fx3FiWnHN1M4H0bMeZQyCoHVlJFt0X0keDPIBvf9E+fM/QfwXUv4X8o2xZUIpN+Ryhyhhb9U2V0pmUqIEylZeKd3u0HI3AN58DoubQBhQZuTNqpBI/kQrxdIvVIXsDdh28PEB1E9IM38gEQE1A3AZkaC22MbBGUKEGyUADGHFlhR7Am4ZyKpI2qaFDIjssJwZCUDzjdiLxwuwRrCd3mWApS+O+T3FHP0/dYy5c81WPk1NIsvkneDJuj0KMc7TyaeHqFc4MO8MMnPYVBbpWwOEr5iA3zvO6+Ha6vBs00H/bJahQw4sjN+/qb9vmWQANhd9sxGLjj1VB6EAf55LD2obntSeC5PkMOA++f4Rmf+cBgZw5q+pYBdFFQOBJAb89s8HONnaJiLUau1kTicfNCUzJVuqyIotDULCrA4BqI29iSCO6gmgUZuVqnPyI0y5BLUAEwIoF+Tb3XyRtw3IBZxNAVVYwmkhBSHhaAfI2UPiDCo3YPuAlpvVAU4JJKa02Wbv8j/kopeN64q4Nss+IGQRul9UdKKe5++sRPSypvy8N83HSiDEWL6bS/N5p/rtGCRGB41zDs9lUQTrvMoOu89lF94e6z72t49vgr8V2BGtYzgIoau2bN4tGOc3u597LdsXx/riPZe4m7umB4iJtnSgO4NOIMe0kjNImEHkFaB51Z+ugU+T69VLvAIqGvmm/Gd9deROe4GsnxeSTzaxcxMldyw+5/27AqChnSngPlyuZUZnMBaN6GDbrA0HyIvPB/NgJFSll5obDxT+INyBaWyYV2P3VPybp3dEFt2nno3dmAsX+pR64AMQrtB29HJC06sMM4MJfr9KhgAyU7uCc4GWDbRtoPsNtz/+CZH/CVUr8ZE2A1zMBaqudMBybJV8Q7ltKPcbeLtBcwFtG5gTksBKTzWfS2z31JxAGwDjiqG7QI8D8mhA+UQqd2itqFKRvf9sA9QjwpOzTiP/WANQobKDZUfSHQXAxoTMVuOzMAGFse8+uSLowTd7YhhLtArK5QhfVg1ziMZ7ujz93358x8cwBNdJEbrYTNalr9p6HomTXKDUgQedLgqQNJuLvtG3L44n4Pzimlke9OdyGd/zecW5XuuTePLakekezvCdwF9/Nm/oG2C+l2g8EXtDVpFnM3g6vz/HKPEFiEXwitq7kUCClgSaIWA394oHf+jhVTaaV9XACBgByPzfyJIaJzUfwL1WHC3h1hgpFYR/GjN7ENjmpd+Akqw+8ESggyWBWrOEz+JMFghKjMhPKq3hqAf2fUfdd9RjH/WAPT2KjY9VhlFYDWHljLzdUD4+QGWDcIKmbODUZX2rFQpGSgpVrz1MQMoF/PEH+PYTUm4AZ0AtlYt75VkwjBDY5b65vQ4QK2IJss/m4MHMsYMtVus3gQAdJEvsQ4QoDzpy4trz2uRSbyexVT6JebgSEMCLAFGFVw8JmZSgQmhNXaRFRLYry13BuZrF81pe/ejem2CfjgioiGnfwdwXcuBUtnKw/efj2aoG2BJVBxFjqC7k1vxJrFGcQeCrOz/5FPtxSgNzxXatLM4MyiJDj0wv/RVjpk+Dc9ZKXoG22Ry7Asl3DN+779+xfKvAvGrn6l7zeMXkD1NqaFKv2BVbcDjlS4r2mAfoMybQtKaUTbOVdn7e32EqLBJujSA7P/v63Gc28AymL+8R1yztERkrIFK9LfGJHPmtYkx93kWEXk5AydBbgd7vyH/+A/vxB/T4X9BUrWYwZwjMzM55A5OV6Su3Ddu2oWx3cNkgiS29AREkgGZH3ooKeKk1BnGCpgLNN2C7gW476PgB/fy0lAwKJE7IBBOsIUBcm4ZYHkDjZBsEVv2A2o6kDYxmMQ0kYJhpnMTTLFFCp0IkNkaY2Ty0BUPgkzDBl5v//I763DmBid9DiX+HJXurdU/rZjzThb+gl7NDg4+PrbNgB2iu1hFF1eGb97fTRSxz993R38mznPk7B+lkzOltKHpo7Ms+XB9XyuhX5z43P8kaUff1i0TCDv6kIsLESBuIBNAGtAOoFag72v4LenwCsgNqFUA4klGHawwJIinL0cyUu9cC2Tw9CYwB27Y77rcf4G1zt5psKaRytnETz0WYirHIdfi1haVFmuA4KtrjgWP/RN2N/atHBYtYoN+UpNqAM4GypXXhlJHvd6TbHcgFJj7YzLaJ3bTsjB5bv5tardh0+wH9+AO43QHOTgiMXKLi+fCIOUqsj3cp0kujhm8kw12hfCwjSDHkEVOkuxlHD2qZfNvPsv88D2aC551p9QoTzJjCXKDQ2b/47OyiazxwWAxoUM3v5yfgCvLv5fx9aZn41vE98DfudWHtuGjn78qQV0d2D/m+YYWPyblzZ8f98K0L3zVe/MXmCcMg2/zCd2Bqr/uzvQCb6+evwN1676u/z3SqvVgNLXtqa+gNMaFHVNpl20KnqKzRV7uPqvkK8sWLC7YrxtQ+8yTaEgtOB3uzPOeZQTXH2XlszmMU0UNLxBJZHyMv1Pp888KNxR79DRC35hALBhJA9wM1zTruOeVfnDe0qU+2wFNnBsTNSZQIaUvg+w26/wAf/4D++A/Ir/8B5B2ULccWwfJHlWSVPxK7hkww3zkv3F41zOQWbauuPYtrf+LpH1L4+Wwb+PhAujXIUaG5QDgPsBFgnhhgA5iJAIUltY0cXF4ABZkISQWsgqQV0AwGQ5v5FDJ7smuhRRa4+ZKd5SIg/P7IQe08rH19Py2bZoxnnGxIPd7ElyBQX4KQN8BqYspsnzGgf9oc3Nx1SpNEatEATF7rGcPJXeAghEzYXwZ/2Jgpjdqi3zlerT3/lz/SuuHo6ffaxhiCOC8UkGh1yBdgyKG+3iPIYm7s/OdLt5bL/sSrRygD7fl5LvcFK58IVat8FG4K8TnGb9IK1QPaHgb66gE5PkF1t9ri4uETXcEUW6tkyo+o1Yqvh6eCUUXzeWLpkdhq4cY0EFgeQAXkqPj8/NVlWKMESmYKBgEtFGwHIbXWUWLuHUAgAjyfH20Zmgvy/QaUhApFVdvYs6qz0eQsm3ZLiCjQKAF5g5YPIH8AZKZsbbXfh4jQKCPBYq1JzVdu+LNbZopE5GZVcRcInysKwKtUJbglxp+lw0AH37QICqtw9Tx/wud9NrOvY3bat73qRzwPoCMzhqoDwPO8vLZWTO4bkdrFn2R8H/+Wi/Ouj8it+b9pe9ctx3EdW/cDSMmOyMyqtfcZ5/3fsLvXqswIWyKJ8wOgRMl2ZK3uPsqRIyJsXSheQGACmNgLRPT7/caTsXEK/8agfHj+0cMG57V53lcfO+MQ69f3bYhZcm738fkbAviVZvkMETxz/D0TNGfE7vg6j0rV7yzrZwqi2eN1z9qxIUmHaysy1Nt99vznz9z/jxakmbtpD+ee22THBbFvbmzko63teV61VlJK5EhwYejnUsoDrcer4yul+atNYkRgD++BC7G+bYwjO1p8X7Wjj59D35G4IDAu2u3c4d7Oo5dhuiDzlfT2jrQrou62MFFE3AI2vITTFPyA3eW+WEXL6mU5dcIpKlwBdEoH1yc0xXg0D3toHS1MGVIiXS60aYaSHeGrkJOQcJZ/g6CdsIOXNuGZwmvz2CdpC1A881k9QUZb1DywhEmiNecCNBNHByXipMCDt8Nl/pJZ5O8cv9n0/1cPGZSY8Vn2OJ929NxCiA4kz3gfR6R7TJaz4Iz6qpiP9f/wtf4tS/wk5/rxWyRxfNaDwvj8fs9u+QyZ6b+f5THndfvKcD2MWwT+iXkd5oPyV6EtCA3rCuASpM+hBFpd/fxWnT5pm9XxPJIbqITbthsFofyJCNVgXb0kXKphJIgrcIpwu934+PjppR7nkAVzQupK56oz6fQnpxhmOJCRbx4NccUzpYROGZkvkDNMTjq/1sbSGqbRL9V9ZqpKioCj1go1FMCUL1h+wzRvFY60G+aiUQ/Zg2m0kzQndaoU8fAsUYNmlOr9amZbFZGEhHzoRnymthURG1yskdQx7KvnvWP0BD0DaZ4BNWO/PTu3teb8imVPGtnOt31H6CE9gKOBFirMSbk7UtqdlcCzgvVvrOW/ffzv3vd/G/nrx+4CtmNa93nAR1i2HyKPGcPPjvG6HRnULd5gVKbG55+Rx6+OVxC0RD1VkWPRk/48fVaI+dnEf6HMNNstDY/xwrNbH6zloyv7GUG2C7XHINn++3mxeX8dx2M8egbyI/pw3lzH/ntEc8/XHhHcfn+3yEaF+SxIDnMlsn7RQGVsR4G2jakZKWsEW9vmrhNxl0ubEml+Q67fqfUdW29Uq6TmSEQXFNPsQjoHB5dTNlSswCQg1S3hWhtOO1DwmBRXxGuttNrQFnFK6kqgqZCmmTZdsHV2JLxGhRxcKTERRxKSYSRMawSOV09QxQPiLSqGZFFXVsnUlik1XJmBAlgyJAigPQt477eu/Li+sFv3zw2itt3zrGRvc31U0F4e/zNNalfuHmMZRWTjMWxSnQamA2LxHulUdnLj8zo127TP7QZjXOw2d1+2MLrhpHhta+gsP9pjn/V1Zba37zeHWF8ffVzPhmjPyu0X7AkXZ1nx3BCLmrGnJKK+N7YvNq9RjvXsYH9y9KX5f9v6o1JtRVmxdqMuH5vy5/8b0pxGqScEgIcYVXbFNgUliE+XnijoBvxaG/elIHNlTvh+1uVNKfz6+OTnrw9ymiB/J+eJeVavNVtLGO7+xLORv6FarW4IlhDuU03urg2jsfdaM2OtlTVKfUmrSHHXbMLLRtKMmszDQvIFna4wXSk6+4zsYwhUPBTE0E2B29Z8738JmVO83J3VtskYRxHDUDKn7+kyFtmBCvdU2VbjfMsROMn9fvR9/Ry/f54v0s5o/KOC2N3wByOFvRax23/mxsQzJK/LjgMaOP5eH87rc+1xRb7i5os9aGvfs+s2uOLxjFMbn+ZfhPLvd0gPcX7H41WM4iuk8Xif7JdGUHRHdOSogLzS6sEHvnaC1ZN1OZ7fg0UJHqP++cikM1oW/fmvEMLDJJHza+3nqOx7hp2+A6jUByVw7DqRiPOw47Xn99sUSj3eq7sd6bc4CRU93/OkAKoqknzR9xjA5wryowL8Crk7tm9QIE79Y6e2PLUCe/wVO/pwUOKfPHOz+qieNBMbtplngkmrWz+UKLPXaIiqlzjKyQmhL9+QujK1P0j1T4wbtE/MhIajdjl7LE3DKM1rj6ZcMHOaCM8GbLSIl7Ha3KqULlzDNWzVM/xUEPXsvKo54gw9LlFKDgEa3GDFyNPs7nxxVKInhqh6WagZr/yRsfjfyJgXKd8EYouMPl9j1lJUJhCwtG+aFoh4n2fxc+v3Rwn8aAw8nSX/fx2h0m/KX9dej/JlowTWhiRx1/qUgoqp7Gt0v+22JrwjQcQZM/vn23b03yHC7m2Fr/VfM4KJ/r9xezv8HD8/GHpP2rFf042y/tluhO99/ZuGvFBW93vsm6wFL5u30cMa2oYErv6/BOnzusJy8wVoTgAtXUHfWu8xYE5NoogUVyyjOojLVn9GK14O7lI96UqTU5a1BgXjXlZuy0rOxrVWL8GYkhO416j1K+Icg61n/xrWGrUE6lg9BjCpOPKWEibO7dfDdJp5skoPeWk1opqbeSxj9+KgnsWsGZGM5jdk/gOd3kEyrSUfu8bm5dmHK+Iq1bBaIgxEqFSoQUUV8yQPcthdu66cKhHPOLpSH4Z+z6J/5tUR8XCbs1L4yhvYvxsPT1ok9jUvXZdEPUtaZFBbeny84MTHu17y2gP4qCR29axHnpxaufXFK8NpPPPxaBwNwtft2M4Q3ci7j213JTDRQvo9S1r7mwkqXxx5YwEP+D7lRCmLJzCU1eFvZDNca12Z59nJKwVgdlTFDJGIl6OR0g4719rT3OMzcwL/0ppbKs1dOmKdUNOzqhSfrEnd8qutMcaImBmS3I2WwhJMeHKEVQ9+lcgEFVOsetZgEyBKqYl5BwtRkDt50e/OJO8+PAChWNT5UxcUkhNt8TiL1OMhY4Pv7VNRb0eSrVQRgJgxTxPrfSHnTCnOSzXn7LFNYqxlJedML3PfXYqtAVH3MqfsXGhdeRKvzFLaGuhfi32oI3VuUfXMrTGId1zIe2WX3bprQ/DzGPtR1+qCIKxjD94t22YeNiWdjb5UjzvrXIUmLVydPr4aWbMy7Vl5yoCikLB8hfkPyn1luvyB3P8PdvukBFIn4i6/Ju4eqiaIZaQVpFZyMU+wkUyrCSQIXIORP4cgGC3cVh2xkCgBlZNX+LAsFHEOMUt5mzKq4jyPUwYyiIaxUlFR2nLD8oTWSqYy2cKsKxMFqUZbFESp7U4EAoLNIf8VqvdJR1T9nGNcqw3UAmflyj8avht/bseTzWE893fJtO3EHzcYd66I1f0ZInS6BwkPAVY8czOZk3oHcmkKa/S0SIp2+LxKOWHVMzk1KW1opPVNhD7nf9P+rjydT3yF4kXd2q3Ifds3lQ7k9vt1g2689278dgP8VRLaqWTksNmMRmcLYyqsgbimz5O+Jvfjd9EDW6UZPMKIyPTseIUTfybP8K0r1DvYHdICUpC2oNWzgLkvsKwoNahjbIvvrN1gys4mMHpCchLXq1Oj2UpTYU7vzHnyvcU85q7V4pLdnFz44+PGpML36xW+zc656UzQTrheC15+cTBSK9RqlJU9yQLhMk2kaWItYGsQXOdE5oKlQtOdCopmWF1parSm1CmjMtEkURu0aUYu/weZ/kGxd6rNqMyICKU2ppRdOTI3ZDxCvQBGyk4tY9Y2PaATOfdRqmthmn1fXO/BfzjPmBqTuHt9lP19jtRatr2hI9Lb3zGrS/FawikUwVrXwx6yTe20c/J2xD6lxLquiGZq9MXy605uylJX33ukI/Z939QtAxqxw3v3YyQVc6O2bucr4p6EFvsl47roesUQ97+hbxHLPhrMxn7vaOFRLMRaHdbYli9gzpjRwxdEzLmTA0FPKPN8IWvi1+0Do6LaOShjn7fgcXwKIwZCvhmSJ8+Bt47MplA9aqtn92ynIXGloboVwz4AblnEwomgUTVFW3f7HsdKh+eckYgR0eoW5TPxdEa5jBNyNRBPdxj88DzrVAf7s7ob7avjWRHsrQ39v7Bl8DlSaptFFp10RMtOfTC6bytG6gXDH6yUo+vi+N3erleu9PN3Y1vOaOf5e6qP8ThXRkFxRnQ3RbMrn+Ju+A1Stz0LzMyCDsNN3zHpy2TCNGNppuqMpG9Y+o4tn3iVAHetapQLs4HPymrDaqWt4aoKL1gNNMKssZZGK07wDVBtVwD1vmLLQl7uWF39u0AbLNrqq8PnVUfJGwWT5Hu+FFpdaW2hpTvoJ5YSmq4IGeqMNaW2Bci7AtiTAjbUOlZVB4I23eycFX5Ee7bl3vvl6czYvzgqG+zK5LhQXilFL9aJf4eHAWyM/2MjIwmgC3w1PzclLDk6oynRmjASFe/3lsGVedJUbY8l+ur4CgU4nXj4/dVlD8je7xC+//YxogNdvjVs9HZ0ZfCrY+jL8+fWPJHAbDxvf76GQY8EwmcLraxeXrEU2lro2b+dEN5LrHk/VLOogCExlnF7dYL5nBV08modzZVRNdDqVngKY9N5/Bp18RjhdblR7zPrBDJfHbyIjbnHwqkqWZSlelxaXQtmRM1xJ312RSd4BVsJpWIKgyzkZvUYQFKUHJXu0XAEsKii0xWZ3ih6xWRG0wWLEBkvaZmigFYjx1B4+KM/1/rcDsPC51bMs3YMr/KhHBQdqxzW3Ok416bfps6T78/y/7wHjIAD7Eo9uFirmNtwZfQ67pinl4UbEGez/s3QspOOIK6fbCjbaR95nP9/P4D66Bm008/+vNchVdLjEWMd+n7n7vnrfOH9/Z3WooJNLQGQuUTTSGTzvn3RvrOsOR2CHImgnykjJr75nZUJn/uK9sLKfgN6inxvlUdimU9o1wi/bCxBLtMncxTVCYTOF5b0DVDwoHlrqCUwaNr6Ez18hv3/q2ND7Ho76mbP4uzjQL+fjW3tytf4HnVTBPr9wvj2wTUiqPUYp9MTD8aFcyTZ7MqFL9xkPRamWzGBwBFp/9JJNmNDsW6hJHeZBKXBGdI/L/Znn43f1RIcXOZjZIOQ6YlCoxDYFMW61+I0s71kWzu2Zxu7YTJv99GM5kyTCc1XmN9YPzNSFEkt9jwXwi0lJ5WuhqWK1IrI6vQuVsP1U7w/W/X2lUIJ129tjVoKsi6kdYX7DVvupHWhlcUTPVpnp28bfUkLhbBZpVpD0xTKTqAX3LFpxnRGWDDuoJNbugQaPGbabgiAQZINYXrpdjlvzF1x4zTnhz5+Ns5PPnw8/5my8ERxePisdcF++HBfu9qwJDApzIJcEi0BxfnMWrfYHDbzOULMv02gn2J5vqz+8eQY3/crBW2bp/3U47njXH7aF+zq2t9VBrvRcWzuyIZuiQAAIABJREFUq2QOf+aING734Ilh0FHK7V16qIrfc5+axp79W0ixmVktWHPEyihQiicnRNk3FVfyHKksQYkSJd5S6hwMjt6oQJOQFclLOCa/3qpnzGKV2lZqgabJXcBrZb2t3G8rSRvL50JZbrQ10Sav25vEo2aTKCSvCkSDnO+O/EVy3zQnr7SRgJDhFoAIgVTqNq47cjQergQVqmSKKtf5iuSLZzRrzwweFahKi6xnVd8HfU9o7hqVtiGoD4Y/daNB6ga3JK+eUWtDwrO317Hf0bC/M/8OMn2Q0V3ZU+1zUR/i+zoSuD2n7sTb++cBKUlX9nixmT9R/PwXv0TGv15ffxZpfQfaPXcc73de36eQkvPznjVdaHsWdtyzx6wvy/IIDvUdX3pBgK/AnXpoQ7+2G7//rUog/Uiyw5fbucMEHDX4baKcuuBsMTBMJqtl4yxCQihu93UhJOrKVFd6DPbnqGybg1tdkYo/TNZkg+Jre/Dz/q6yCeNx0M+b7TMEzD0t5ijk4D5NXaVt9qAP90UyWlbdFbv36eMxPt9dAGnY/I79/bTfnxxnAXC+9jyGvR0jcnm+flQM4fmCfPbcbu2M81BVsXSh5QukKyZXVmasfrowx1jvC6l5HGARJYk5DUJrpM0CJhTS1ReTBU2CqmdaQ8QPrkgp2HJHyoKVQlt7EXt3PVtXRqpnDJtIsO0bRFiBmEToTUUp5FZIupKoZClkGpO04POSHgYdrl/faA0NmZU5H95HPa53kHwHxeM0jq+UQHlOEP7lMSo2+8Q9ft9vPygm45PNcFeNxkaaQWaFWUkXL31XVZBVnV6kU8BQseCVGHk1Xx2vUPwvLjhc+9WpL+/Zlcl/o0/PSMrhnl2m+R9P5dN23u8UxfN3oVQ/9JOIo7FhlDtKW6BVtFWkFkfgqydceYa7V/FVESSDTW5ACo2krsRocm+URclOESdQ1gH1sdaRXUeM1Qo1YqQ7hYsZSBYQpVZhWQrrvWDJNnqXbniLChqxyGIR11wqaOVyuaAilOijPGlkDDtFlERySKNX3zjJ3FC2utzviptZoypIvsL0julEQbz+SPN7pwhU8zCYXnM4+Z5i/rlkiVCnLifdhS3mwMaepMi2N4wJmX0Cv5qJYyWus0wfkbxXe8k4Z0f5PX4H7lZvrb/7kGQCNPZkTQ+t6LrCi0afjnGdHtv3+8X7v4PGvzoihGK0l2OOrOvK5+cny7KwlnXTa3QAnNoQEvfvHl0RfNw9eHzpp8iguUbeKw1sn5kF8BIbvCq9KoTJo8DZBVssQFyhq62wsRPZ7sjZrw0eQhKGCw3RyG4Sz5C0HqsX/192xmDFbGSZQtRAjOey6aHxt//WIq6NaAPDROv37G4SX5TekiRpXzC1bYpgazFZe7UqzxlzVElcC+5In9kxu7lbWtsY9k6PXvWus8OCPdcC3d53VCaHsT8vdg/EdwtYxIOOswprJC/s9zu6qFV9gz8j0Kb7/BgXbtu2t26R4fQGeaKlmapXWnqnyBu1/oXUyqyFKUa+pERKBrlFPWd39Uq5o5pR8QDu2ioaCRYy9AO1UMuKrCtaCrbe0fVOXgtaneh2m5/9lVpUvFFlIlHEYq80NHsGcpOKaaVK4aKVmcacKhPCnKFYj0mS6DR8IhXnipTstTS7K+GoHFS2jFc3o/0Xs13dGhXD8bDhl2dKwiZRu6vjjPrt6/TVIdgjI0Mf535ZJy3Lik4Kl4Rc3QUsSWglxqd1NzLQPFHAK6X099wVza+Of0f56z+74cr483f3G/vryTlj7z0863Bij/HbLXsbx3eQWMfHfz0+PeF6IwQe5Vp/knrG/FalprosdAS9oLWEYVRxtM9RPtFGygKTknRCykpbVmrxuL0oE4FmDYPKkyYOCXO9UkTxJnTlq5SFRCZPb+Tpgq1QbaWUSq3Nq/VYgAahDFlKpDR5QuLq+86YkdoRma5gOpIWco/YBweWgi4DhBSG3mme48aJpgl9/wObvtHSDDljGp4caaQ00dZCnjwJplaL6h3OvqDKNo82e0txVLD18yKRULry5fK8EaTY2949xv/tR4/1PntxumwcUb2jgth5A7vO4P10nm8SGcgiHlfeSqWulcT00sB65H9+BDr299jfy/om3M/heM7x2Pf1442PwMVrR8LxnjvQs1/QM9y7PB71kG6ktFZoVIQc3/e+bgfZ8Oq5zwCc8TjwAD7T3pGjgtQzXX2xlY2hfUf39uSPXrbGdOzIMTV7R4zONDFWfcFaLXRYdWtDcClJ59wzg6ah5uz33ZRVHd5B8YSN2Hz2Dj0LyEehO7Z861h7VGJa9Fl3o2RR1niHzkvl8G0Y0E8oYbZzzzQv8jjo5+zjIwdSf7cXVn6zSC59tOC+QgZ3a04P5z5TIkejYRQi/V2adaXutbv5sX9c3EpOML1Rs/9v8zfKx4ysv9DUmDW5EtCzqGtFa6VG0g2aIZtn9ak6Xxe2JbyMaKUrgpW6LrAWWBdaXZFIOFK8jFsXzH1RJ1U8ItAVV5GOZwjVDGOlijFjzKkxK8wiTE1JBc86FPWKI5o3l6lpZCttbs2wJkcqlRj5bR6PqFGgOwelZZvX7Of1c18dD8rflwO4n2eCl+uLyJZdjzm+j+JZY0nRLF7pzUu1wjk2+O8oX//D47cWt+xby1fo2vb9WRl80t+jHDoogufx3J55Gk+ej+FXffR0Pzgcg3s9NEbn4rRtXEpboS6ILZjdSW1Fyhqxfyvf3y7IulJSpayVVoxihdbc7amTeqxnxM50pMvME/va2mireXiHOFL/lhKX6xXRiY/7wroU7quHLemkTJpJaSIH9YtE1Y1WPcxjWRbu9zv1vtCWBW1+7ValQsO4FxzxFLwa1raHie97XRlvPR7ePNgteAPz/EZ6/wd1fof5Dc1T3EM9mUXMgZA2oRLpe6EsNCIkqYfYHIbFtkSJ3Xg/7on9uz6uz2b0M5m+3TN+PiCe2zPPoVGP9+rt6mE/jt56zGaSeSOvVwJoGeL/9nX/mIUmL8LMnrfleczf/5bsGPWE85HCc1llUKT7OA0u+GRpC63SmEJftf13bRnfLVsI4bPCMGr1YyZkZ2AvpSFWIgslNshu9WhCBUdzWkOqR/KdKVJ6o8ZnOQxcWJcFbY2y3PHAfLdEUOdCkpzIaY5SQGyLoMfIt7BALIK9K3agi5FNPqaH9oyH9Ri1ep4UO6LQxPcnDIfuY0/d3GwDPUKLrNyU+ntLjGPPtgrLxDSKix8h3o2XKSa5GLRSg9BYI/g4Mq7bKBgGC8+68it+rrnSspebtf4ybEXcO8Ax/NtdGvv4dZdBRyBKKeT8FGg+tKcrsdskxVG/XV94TGrpyDF5ouUr5G+kyx/U/J+sH/9FadDUBXRdC6JpywhVy1ht5Ms1GPFdOct58kRGD/xDNfuGJA0NKL4rgq1Wd3Ph7popsrKTetxUpR2yxqAjD+7WLbWQU/Zzxd2+kxqTGheB2ZQ5Kc0SaxWk6Q7oIkglYmvtoMOBK/buCR1cgmaMsTEeI3cSTM/k3rDGet9vD3yhDO3njvd+IVQjnvd4g1G4eaKWaLjPYi/QcW48KLGvXJunWMBD82z8Y3yZh/fa/t749E73OCEzD8pUb0U68oMeENlQzs19HHGv3QA6PGDbEF8op9t4Wdzj6/TtsU2Hd+6y3iya0NthSPJNjWxYDbdpVAqyVt1X0wpZGlkMSY22/GLWwvU6oW8Jqyu39cb9vnKvhaxCaUQss69eNbDq9Cw0KGsLT4w6FUryqj2fS+HXx52fv+7cPhdqg5xnpmki50zSiaQThmeNl9JYl4Xldme93WnLSlsi+L644WfmwrIrGSKORKsmatQULg1EGw3P3jXz/aiYkzcTNeN1fqflKy2/Q5qxlD2BLbt8Xdc19tzVwQQZMnKbUZs524aZh5psSsE411os0+7J8TXU17/1+uSH6X7kn+3j32I/MDgQco8IoVmfMzuDQo/pk2Fd9nmleLKPmVHDALDyiJge5ubgOWixNo7yos/XAWiiz3sbvhvXygtlapzv7F3bY/ZGChfwpKhDG/rjujzYbmPbXjIAuft7S9/zukK4cw7v+u249uO+p357BnCNwTYPtYAfEKChjzoE3jd6q42l3p1TaEC+JCws0YSqx0L5/cZs432idWTRUUUnslzvC1IrbfmMgOFAHjUhKZMsU4C5RvKEpr3Ml5krQrojOTt6eXzPfeLuf4+Tfvz+AdGSJxZ8XNODecspBsNaDHyMYng7DgvpPB7d2nwUxi5gD7UTTwrZ+d3GnwmhtPr03P773+V3Ol+zpaoPLoTxv9m+iI+CQ073lofn7Qigw0OSM5Iv2PyOXn5gemE1oVVhXQtGi9giH6oqFtx/eBZgWOimsm0MGQkGE0WC2qCllbbxeMXibx6EnhBySmSFnLzQOoHweburUxKJU7sonrmo2bHBSY054ehfalzEmIFcnVJEmofRb7QHrYGl4C/zDEOx3VGOaFA3NEcKn1nxInGfUfGB04mHOXOYBw9a5+O5f+d4XdK2x/X5LJAodK8lvq12Upai/eOG9oWSyiDfXip/vzkOytuTz4/I/PP7PltXe/t+05fbzuGTe1tf57EZzj1v+F8ezY0Y2Uo/DsaEtUNSn/aE9OxhsWICs0BJqCampsySmS25oSQZXWCy5tyANFTg25z5drmACn993Dd3mJdTa5vyUUqBpr5nZII+xuvu3mvlX78++NfPT/76+OTzfnO6riSkeWLKM2maA50XRxCLl3dc15VWwtUbP9u6sq4VwyszmXipxmlyGhkVgSBqdnveJ2MKPsI+nJ486aXoTDImV4q4ItqCvDpFod+yrOTUY+d9M895Qq1R1t3I7mPeCZRGoKMN81P7AMXfKSVnPjgdz5T/bX/oiGMND6DmXZYM15+n7baP2XEd+H5hJN1jOL27BGnic0wGY2/jGdkmKGcy8/1ztv7576zpV8eYcPP4zNfrdVRqJRzQzSoSVb76urLuDTGjUrxoBjvquusdz9HXZ+1/9Xmua6GDCrlz6QXdi8hOo6CafWEg1NoozSjrghYP/BU11uAE0sk5jK6Xd5pU8uycP0k9mzKlxFpLpNr3eDGjRR3P2+0XbVlZPn/R1k+0FXrNz7cffzh3oF2ZJLGyoDkhqZIuE4iEu1WC9XxnX0+afOMfMlO7grYtJogajfvEMXPaATMic8qF+lpWpmlyGgAraPKg4t7RXbG432/sMHwMRii01hoaHId91bTWoMk2DrAH45qZP7OVjUS5l58rpWyKYE9e6Au3x7D08zehmvOm5PXru2I+/j5mZz1Tkvvzco7KDYH89ed2nqj+zN5OVJhEIv6no6OdU6oikjYF8lgpZq9AkmRG55nykUFnpvc/qb++8/HrF7O6cFnvC9RGskZdF6TNpDdlXRbSLEhKTu8QsZmSLlzmzO3zjpFIeSZPhcU+abG5KcmzGHEX1STqWYniyI5mWEvzOD5RVHxcJAl5SmRrrsYGES62IuUObaLoBJK9EkYRaoONSKmFEoi6VRg0OhJKkESc6a5hVyDF5NtjunyenZSMUX6dNgBsR46300YDqm8c4xyxo4G1CaMwhPo1m0utHz2usQFr0B+Ykslgns0dFAW7MhrIKG1va6f/2ZTVrR1fCPmxP/o1Yz+M/fPyFo/f/M6AGtHv81G7S8/2sSDmvyNS3XgcEKCu4A9rddzEXb7pcfy2dg/MDuYhOYc5tUMb+zlmXqEhARe8LJpOcE8kVS6SeCuZS8tMSVET6rJySY2kOYijC6UZWAGE//vtnYYHxd9vH5TPQsqJZM7P15Y1wPqKtMSPb+80TfzXv37yz3/d+Plx4z/+4z9Y15W3KZEvM9frFdRllsm6ET23Upw/FiGJhGIilNXdkt1sdgPXl5KkDJpc8Yz/oi5LVDJIY0qdskooLaM6o5fvpG9/cp/ekPzmGcvm79Hun0xN3XMSsdNeWlwoxeVYTyDsslVPY9vlZ972kD1Oe9v7inO1llLQkLvdaO/ATM7Z5b60iEXuoUluLEvzfba2nTNwTtnHcXE+YbEgqrGIxxdP5LHWghw7Y833AGnuBaN6ElxPvtlRb5e3Pk83NWpbP2Ing1ZsI7P2c4Z5G/0yHpsHriN/PRRoEyNyiEU9xhF2w2q456CkHTF3NxSSuvFuweahmzbmOokOyq2v7Or2PQyC4qQIDu+vQwUyF8zHms4PvrkzWtTj81yOHDd9VQ1raQXZFQS93/282ri8fUOjwH0W3QL/ZXAJuwtaaW2l1rACYkEuH79odSGHilamCZlmJM9YK5hlWvNJS0ue0RV9YBI1V9nbnZCDW24HEJ4nuhzh7d1X7wkoO1Qesb4D8BAuZ2NzV219SnPy++bElOOiTKpb+3od4Gdj1K2sB8T2xblPrQK1h/c/07Z8dZxR03NA8Ct05NC2ITv6WUHx/o5nV0QfF9Xk8Z/J5wX5AtMblq+slritFXcdRXKSgOZGS8qSFi5TQdq0ZaOKCJomjwtKM2kGKwWKUceyR6XAWrggZFGyOPKXk0EEWG+JQs03T5NKpZGqYsljBkttNCrN7lS709KNljKSLph+YprDGoz4F014jEG8TGuxSXTh0wVizJtmu/R6dnw1xiIH4fn6tOfKzt869xUPoQjgZbowc7qgFaquHvsVwTDSepKLMWqvimzy2A2uJ3NQHKXZBaSdvvvi+G8iCn8HHT2f8yUi8eR+v0MwXr7bIId41icbwtG/r1Fdy+lXTAtIULskiOA41IRLzVwl8ybKtFakrGhb+P4+M4vXxe4hRrUyJH1VGnCZMz+mH6zzhNRCVidGLtZYyoqpkVOmInwuC//6dee//vkv/vVfn9zvd8ycFHyakleRmWZymqLyD76OmhNSZ8V5+1L2LOUweGzrhUjAUNk8UuQJnSeYLuh0QfMljNSIGdRKQSDP2HTF8pWaZixNXk0kQAGvdBKZ90/G1d23e/KGnkoEyoE67LgmRnm9ydoWe9xYXo5dpp/1ge132+V3v99eMKA9IGTjHnr4jPCCMbZZEdtj+pvt79vv+BJlfNJnz/7ejaXfHxJyIm0K3tgP57X2/J7PwhI1kmhfe0Aezz/ffaSdOXv4/PvXe7CIHJNA4tP42bXqY5bpPinUNazObF2dO82sbm6vSYWiMKUomB2RXYTl6ZmpuwuyVrdGyuJZYWW5s97vlPsvV6JyYl1mJhXSltW0u5V7DJv096nmrj+abxq+HSARW/dsgXwloFWVKVBSRZBuHfX+MfA6sh7cuZeA65phVCXpqoHvTq5IDk1RjZ5qjZynB/4kXyhDLEX4kcdkkD5OZy6+7Xr2fkfcwiR+N8yhadze6oGHG0N+xJEYgD13l2+Ksj1ZI8NhUR1Fg++pW7GjEBsVwFHRFJGgjDQ0T+h88YLsb+/Utz9Y/5r5qAta4aKG1jVqSM7UtVB0YZoLotWVwgqiw9xsXotWtQX65k4WV7aCXBWP/5zwCgWTgqGUkBRN2PkNw3psrWCtu2UjblO6G+xOkpmsK5OYVzXpBKhbVneKG0cQdF+Xg3TaKY12C1X4Khf+1QCFwORRuIzH7xSbVy6I4YT9V7apCEG5QQMpeDKAOc8imKP84/UbUtARsVOlkX7OZhSfFJ2Ogh3QsNfHmKB2/HyPtQQey/Cdztft8c/6aFj7m+DoMMCj++2r5zze2fnrdlyj+3HNlaINtoj9oPmzN0SmNpCKWAEpSFppuvhn0kizV8SYRcgtQh3EmFJDJ9BlIWkl4+CAxv9aq2faVncB5pxJOTEzU4sbXZu3w4ykiTxfQDJrgeVeud0Kf/31F6UUEu6u7HXBJUInXA+oWzgHHRWP0I5nxrPLHcWSshoontEr6YLkCzLNaMpgSkqOeDU8iYt0QS/fsMs7lq5outC0wxsRj93ZNUxxQy7kIBYxp0ElJgTl1zCez9oKQGed2NEyVQ3eUnmYJjsaXSPYZnBTclbEBtls5QAqnPfUUTEVEY/yIJZksHKpceDJHeffmIpp9sjusSFye7Dddr2xK4hy8PyNsYIcruvIpb8PnBW81xK1He7zuAr36OtndZJf3c/lxBBWNp4yIpKn2MXxvbbxsCcxgAOEdVIa9sEbU+S3uL1aKeVGq17hACCHIJ00kTXR5hkx84DaeE7W/dkdhi+lUJeFNTKx1o8PyEKeJ9L9FmS6hlHc9WrTHj8Xz3QKMfHFjG+w24RKulkcqruLE3Z0qWcxS7NTEGsMRwkBFa5P1+T3TdKFRFdWAqGhUcUzgHO4TkzTIQsaugh+tmj2359p9n08RkV9XLTbOVb2zwZc+ozwHubF6Ti358wIP97jjKw+u884ld2CHH63x/jIft+t1JUqaZpoeUbmb6T3P9DrP7j9vJHriqZKjl4VWak1wboylwJpIdWMVfXyTHiCUxNfprUE8Xm4J1TcpZsUzwC2I2VQR7hht46RhCSlijprRWsbuaxIoNTWohZwZZLCRQoXadyBVYTShNpijWZ13UbV3SYioby30IF8o6CvAe02yOtxPY/f+fhq/F6iVifF5nDvF5HeNnzlJQLxigoCTSJoOstRFEu/6ImV/vxl/r3Pf4eq/S8cv0XuxqOvrScIz4Mx/8XzHjaI8dBI8DugNv3PGrI1kLNWMLnT6gJ6B/G/p2RkMdQKk63MtnKRlUkqOTu/2yUL0+RroZXMUu7U1TlmLXvLPK7OXZGXeeJ6nZmnxL9uNxDh8vbG9f0baOZ+L/z6deef//UX9/udZI0kjZyMeU6OAiZXAFuJ+N5SKXWhrWvsQWswUdRdHomHKVQN4FqEJhlyRvKEXq5uhOYZdEINpilhNFpbPVwhz3B9h8sPbHpzF3kfszC0d2alroS5IdMRri5fxCJchn0/jgA6T5yPUJqjgf64h3SEazS2n82p8/cuc47nnYGG8T3G+4wKJMM+6zkGbhgHlOGJkHRKmLapgOfV0pHJV4cbwGeZNxrJz0SSDYkdx8OVsRfeBY7v/UzURa+/bvDhHrsh/++Jia9lwGN6ZpDdmexar5lRbdQ7NTTJROkKYa3UUijrjbrcwYxFBbHKlDI5z8zXC4ZgPTMqAoy7ZdJao5aGFaOtheV25/7rJ8uvn9isWJ03pMcCKm+toQlEvZZeM7fe1AKFqy3ijYK1XjwLMyCvqPwQlmy8cI9FiwitQ/LLDp37gitlGbgDB26pUAi8DFjx7OlaUDzW8pomr3OZMinJTkWwmQW6cQX2CXBevIcEDc8UYLf0jgt3P7HR6wKqupI6xnycldHfKX+eZNPRsa0L43/a9qAUG7n3S3f1hmu8/8FuF3VB1wP9j/F/simEVgUQNMot1TTT0oV2+UH6/n/49fGfTFbIq0EqaGsuvauPbl28FmWbnPgVdd6yRgpF2WOF6rpGmIGjv4owiYcBJHU7vRer8j4M5pLiz2sWrn3p4uvI4QieBew1gSvZvCaw1hvZlMmEipAku2ES3d5JYf22uzDajTl7qgj8XWVD+FpxN9s3lvOVLtz7utrHeL8JMVE8jvF4RD81HycASqNZ9LIJqPNQmoZLeFNKhjb+3rR+fvR3PiCLz49OhXW8/Ih+PAj60/0i7n2P8fvbbew0IE8UbDuOfW/Pht4dmmN7mw6IjntsdIMwx/tXqCViWBePX5UbJjeQCnJ3iqVyJ5c7qd1iXq8kWZhy48f7O9fsdcE1ed3a23JnvS+stXgOgAilNJZloWJkTYjB/X5nbRXJiubMfSncPlZ+fdz5z//4yT//85+0Wrikhk6N6yXz7W3i7TozTReExP3+k1ZX9zyVEkpf2fa0Ugq1RT0rxeP81I39Ksrl/R29Xpne3tDrFZ3fSPkC5uUbUxLWtvi8VYXpil6+IdfvML+7OtPE6XPMNnkokjz+N9bQtguE8qcmJHWFx7EFHz9pXTmzMJB7Rm4fNN3BltaC3cF2r1l/Ts9yHsOcBs9LEt2eY0OlMBn2vQ6mjPNu91q1h7lZ6560OSpzCefzPfjhiX4aF7ixp4jY/uFx7Z0UwJOA2P4aYgXPqNv5kHPD+md/YxmfxdNohPs97OGC7r4eFen9OCnfj07xw195RGCeaf6b/ik9KSEB1SlKuvs2AhoduVup9xutNe4qSDOmlJnnmbq+YXmm+857NkufWF3JcsXKFcB1WSjr6nFWk5IE5qxcAu2ZZofbRYTaVko1z/xssmnu/jyn0JCcSOIKiQm71VGP8Wt9gVwvFwDKuoYrQVyJibI11rymZU/SmKaJNE8DW7z/X+N6KV7cm8uFaZ6xyUhlImU91FruafuHTeSkzB0XWGQcnoLu+/N9k3BUyJWncDXL0Woblav+97hwHy3E3Xrc+vrJz4dpOsyvs3LXDxHZalmO82RT/nCFMnXbLk2kPLPmC5bf0Pc/kfmddblxrzekVlIOo0MvXiu0FC9OX1e0RcxZnrc2llJd+VuL00DU4pserni58qckTai6QPXi6AIKOdSDUozSY2MiQ1xTwjQxawbJtKRe7Sw1rmqsUrkkY6GxVii1UfDknyZGawmh1yq2TQF1934nyvua7uPZmIzH16jt6+t+86BBwXouWD1+NqLORzetDzo7QuDzMYtQ+r1OBtDTOXhSjg7Hae6/Oh42oIfbyPjH30IRf9uXg5L28tr+boPyun91UpDP7R8MzpdNoJNPG9QVqytSF6wtWLsBd5AFdKHdK9Y+aPefwCeabkypcp0S7/OVd23Mk3Kd31CFOlemKbHOE7VW1nUlJf/948OpUTD/eft1pyDoPLGsK/efP/nrs/DXzzv/+tcnt9vCRUCTMWXl+/vM23XeZOayLKyrl6XzvadtdC2lFEotUcPblQgToXN8SU6kaSJfXQHU61ugfxfQTDdgKrYlTbY8k2ZXEm2asTR7MgRhzGvHtcYwnl329yHR7rA39X0qSsFJgBsdUBnHu7XH/X2854Oa8GKNn9fTGJLT95XzfnEx5mmbAAAgAElEQVR4Ho8yRRGqybYXiwWdkKdH7oTJbaBf6avvN2t0P/f3aNuz4xWl4K4oyq6sHb6xv9U2v8XjeY97//PrxuOgwCNPzzmfl7fgzy3p61EJ7J/7d71hhmr2uAZ2pWldbpRlwcrCzSrUSs6Z+frGdb2DKDJN23N2dM0nQEfWWqmU5eYUG8lLYuWcuVwuvL298fb2BvMVyRPF2LJaa/GMsRqZUp3nzySBOgXALPs71dUtv3VZDgpoVzikNuZ5jsLiJYh7HQFsrSGlcb/fWW53AObrhev1Ss6KBEdTM3dtt2WhroWmySkNBDTt2bs9C6v3S0dxxixYX8iOXlpXonHEVlK3CHcaFoTgStpjFau5RTvmBjxYaCJPJuEjyjBSuYzz56ULubqS0q3KRBcOnh2cZRCItiOuGEO8oLet1uq1fMW8YERKyNuVVi+s8xvy9oP87U9a/Um5//QQ2ooLaO80WqneptrcCEgNagneR6EVry5Qyp0aZd+ktS1uQw0nJtbeZ+M6MlAhR6ZXrZ7Sr1mRHPQ1aQISGaGIubvKKmqVZIX3S6IxUYtSS4IaFV0Ej2NtboyFNbULilEZ8BbxcHylBJ3G7iwLxt/t/KxxDhwN9JPytytFD8KssZWC6/Fppm2AMjyZSzbD9XebQF9P583nidLV5/xgYe/dOkIQQz/0LnjazWcr/kWfm7/vpuj+5njq8nq14WxK4Rkh6X3fUczjWtemRyXdjF5fm1agc9u1SopqOWY3YAG5uevTFqQtJFmd6DwJlwtcZ8/mzVH+TUO5miUzpZ6pmn2faY05Ze7FaVo+bwtSodwXUlKWZaGpsdxWPv668fnzBk24vk1MqfJ2Ed6uE0mg3G8I82a4e5b8EK7hgR/UutKkUaOelETYjsyZPF+RywWdZsgTGwWM4V6L1rC6omIsZaVYQ1Nmunjd3yaTVzJCvR+lIVIjkkGC4ctiKthW5MaHKJK8zKDHKUqXlV0h2ce2y9fRQ+XitR7ixvv5EsZDN8wPnz9MKzt9fwYKWtgKv6cQczlMuMDHF3ZDVsRZBcY5q/7Hk3ZFQuomn9qmOh7O67N+E5Mx77emtSdX7YdsbWkc98Au4073P9/ptMceEMBBrh2VxOdG89fj83iemTkC+CB8hSCYxdnL0Wj3nnDhE9YpSRB3d5XlgzLNSF3BfMDW+yfr7UK9f9DWxdnOO2RsyZGLFmSQsRCwlWYrta6kpKQ0kZJX1JinxDRlNGd0vtDMlbhlvQciJ56MUoNVfv0MtEjRnGhtdtJjqVuyRS0Lt9vNyT+bU3rkcNV93D+RP344OidOQturoFiU47p/3rj/+umuuPVCtopeJyyIe6vXDdoQUqSyiFM3zNe3LfstjxuO9drF+6A9QwAzaaOyGRV02/iFJg/l6dcHt5q7OHpGttuUXn9zTxg51Iwc2iU9BIC9xNCrSXi2AEfl2mdUFxbdgj1msZ3/Hp/hxKQO+zs/F0yXK215554/YPqOXv5Bzf+krH9RJQq148Z2MiLg2zeBVlekJIpmRIxaGq35/GjrCmVFanElDSO5VkraWAkiS8sUa07c2SkhRKAKNE1YdjcSHfVs7gK1WkFXxDJqd5QLtE+aJFppbkRYpVKoVWARsCg31SQE54g0DYI9dB8JYewLun6tBJo9zQK20zi/smCf/T4qgQdBeTrcwxRZyOZ96zaMl7ez4puaZpdJznUIPVO1u8YJRPQpUme7e+g8h18ih+dDd07LXs3kjJ4/fb9nBlJXiP8mWvhvHwPi82q8DNsCrCyMXXGCVzxi3+L/ELFPI1U3RqQWrK7ADVhp9ZOUV96y8W1KfJsys9yxdWFphTRNlKoYqxcMaG6IeWw3G61Wa83R/pQ2KrF8mfnz/Qe3Uvh1u3O7f/DzV+Wvn5+0Kvx4fyOnRsp+fkqZtVZu64LmQrXKut6dY7mvxeQJJyUlD9FZXSm3SHjWJOQ8IZcL+fpOzZmUZgcYzJOSWu/r5jHqSykUnZnyG5a/YdMbLRS4MZJVhjAIT87RCF9ygxOJGMAuC62TOA+AxQbQsCUA9u/GBEGXq0Ity2H8++9ng2eUzf1zG+RD7782yvaDQrgrNcd1NSQ0VEOquVyOddwjGjWm5bY3DdQvv/Nc+B71cMo+n+npIQG40NWudpAbm7K4obSdbSEyybdnfpVdPBrkYck/Ofy96uNn57u9MKC3PTJKxtkTuSQiZGvdqnZkwfcQca47i/I5Ihv02pqRBWTObqF8e2P5FJDK5dt3Sl1Z1/tmmWCN9fMn979m1vd3khqX71cn6pVGXWpM0EoWKPVGKT95uwj/xGN+pusVsRURmJMypYzOM5XMWgqtWSB/XoDczLC1+iZRK6XHO6REXjNa70i7MF3iHtUZ3tf7wvLxScbpOqZZ0ClTPhv29s213M7kjlGtOYchFVtXyu0Xekuk8kH6xw/mP76zSiKJcrsVpjxjq8eW+CIR1tvK5frOlC/IUB9Yk9d+TClRrJJSxDtq8sSH2jaOvR6T1kuq7TGI7qK0gRcwpag12UGG2Gta82caHhDtaZdh4VijlQiGlZ4d66n6JnWzFseJJ8NnsLPB9987NU8lFCU8627LhpQEsvMfjtVo/F2KrzerlNqYzLbyekmv5MsPf87b/8Vuf9HWX5T6T5IUtFTsfkNEaWKs4kjx9KZYcre+idFUWIujHLQFyoKVu1PAlNUVwWKkyZFE0wo5IlaKs/SnUJYbLpBLuJ1rEiRVynKnaqY1w0ypa2MB1iyUpMj1QrJPUjU0suzNMpARnZF6D8HkueViiaeRIZFBbAhb5Q3B0YcuiLoQGRG97bMBtRtOGUROyLQailV/cA+gt8Op/ZkbYhYVCY7k4CHcIm7UMDqQLVlJGQprhAGou+e0C9Yh9meb6w1io+6C2PoCGBUyETf2Rtfz9vXRGDJLRAHWAQ2ALUbn1KcW0ni/y4mIt5/fieI5b3CjRe/Zpf46fTPZ31lgV+C3dgzP6W0CZKtpvm39/n2a9rFug/IX8gEp2PrB2lYPKI912FBsuZH0RrKVbJVsBbOVpEaSyfeGxdeCqvdDLV3+EAi7JxSSPERGNEFSqiq2TtxKo1iilMbPXzeqKT9+/KAsK3NO1PKBZiFf37A0g2QsZT7WT69ZLI2cPSnEy0Um73VJEeYkzlEnQFYnnJ+uWJ6p04X0/p2KkcyQ6ntBzoKkRrHCunibdP5Bfvt/afkfVHtzQ7R6jLE159hTUjAteA3YxXYKGjHbuDMb0Dn91LpXuu8dUajBoJnTio3hNZt8NrBmXLKHkOg2TbtyaeFWDrqVqIbSn0N4QEz2+dVJpUejPaXpkGQ5epbMqstZjLJCXYx5Tbw1r83uM1o28CmZ4vWNj8tBQgk7ovMMn30Rv7eBXAPaNtxchn7ZP+/IqO9ZyJ6YcjzGrNzx87Y9z1o7fnV+BWBE4P1+aTh9VEqH2wQolLrhtn12TArNvVSXSsS2xUbRAgYmSqk9Q3aEroGab9hpyIgSR/aSORq33D/5/PiLrEp+f6dMyVPg287sblEwXCleOmhO2BKlcTo1SKvUtrLWRku+md7vK/f7Ei62cOWtxTflYHKvtVKorEuilRvIOyLfsclJVruV1MrqZJu2oD3Gqs2YVZd/KrFfJFIyPkuhtkZtK3W5c18bIit6VaZvVyw5YWlplWo7cph04f3b94j7Cw6loD6o5hOrNY8heXX0KiLjmJyPElluI6LmVmOPMewB/HsALgyIwNnCsO5+lnAjnLPFn/88t/HZfBoVxt6+r95NQuhsVnC4QiVlNF2p6Up++5P6+Qf11ztL+SDVStpKKlXMUrxLC9S4OJdWChJ0MVortHWBdUFrQVuNwHcjibm7R8RLw2mQxcTaoTSMQsHrlFYRFlpP1sOYaRVH9ppSzdNJYEbaCnLzijq4u0wqoeg7aa1nQAlIRiQoUw7lDbsYbWDp5KLsVDSDonPs4Gea3sMYvHKLHv9+vI+d0C6XKV+gboNussmebulKi3ELxLCd3yVg2mev88V7dnfYoc3+i3/uu/HOLWpDI3k+bw/nffG65+vHTehLhPLo73l989N7b2PZC47uT37sHwNP0ikx4R21g07VYzQ15mRcM1ynxjQ1JnFktscjl7b6/maddWFHAc0qqaNWFTRl0uT7y0UTOgm3vz5Z1sKv2w2RxDxNqCT3LOBVgKbLG9++fef92zfevn9zhK9V6toiXMaf2+uFn2WRV9YQDx3JCY09TjSHARvjYSB4DWOrxYEQFSTNQf3ynTZ9R9IbHu6tbmCiXhVFnBbNwtOm2uN5PWZdTghcC2X7MCyD4XQc6ufzoL/naJJ0l3Ef6OM991CXBxcux8/2sKX2ch10tLLXT/Y8PEOlbfV/u/cCBhqU+DvSUzY9xB/c2NWxL9A4CS/OJgPloOSNi3M07MJydgOl89hwXjav5ObzdnUF8vBT2oZ89ntvtYDNHs/frjO09fPbcJ0nD1VsOz+X+w2YmfTqLybd2t0VgFcw69n/n1JC8+zxEUXIVkkteRWG24388cF1vlCWO5oubsFHhlUpXnOx++xrq8zz7AhgFqR4kG61RqkVXe/o9LYFCpf7glNghJK1LkHy6bB8j9mzuoIULteMvFdqfF7aSmmVZVlguaH1g2YTs75xaQULWpCU3oKXzJCcsHtURxHlZoYsnpnG9crl+8r0wzOf53n2viwzNWpZXS4XuORNoe8ul+33F0rUsf+7UOiQzqMAcFfA4CYQt2pHSN4M2oa2Cb2GZf9PRxatP7f67yfBsQkUe6SgeXZsroOTlThuOM8ETd+YrYkrPuoKqaqgOZMuM7Zesbfv2NsfLJdv2PrT4x+l0VBK2wOQU4O1VlIpTgJrzo+m5gpgLQVKQcLtTyQA9azN7l535C8FLUyNkIHE0hoLjZoixlHDPlTxhA4TalOsGk0SyOJuMQoqrrRq89hb73hHQrbSh6OhaealBre6zIPw6lNlHwD/4AsF6GhF94v1dM4ZyXpyv2fP+Eo+f+VCDa42v23EY6rS1N2JAWv5A0Lxe62KHh56avJZ8fl6Pp9f6Gn7nylomzL8/K6v5e9vNMgeg8SjotCf/9T9d1J8/aLm62K/yY4gW6VZRdU3XzH3oFxUmbMwT8olCQmnWFIMpDFfvKpRa0CtQQRdPekqKlmoSlTpaZ6N3ISlwG25c1sKt9ud+21lmi5e2ah7Toqjh+/frvzxxw++f//Ot2/fEBE+Pu9UipcXjBABC5RtjAVvWHhT9vg5TQlNTutE82tW612mSPXqPrUI5IxevyNv37H5GzLNpMkLI/gz1i0prMthIBRHp3rajBCRkEeDWzfvlaeOKFWfGb4nbtt6Z/kYFbWYRl8Z7X3fyCJhTu5xfl/tVSP4cAYVjif6Pt3ZOETEGRuAXr/dw8Ng3OO6Z/Jwx/5HN/oez9h66NGpely/PblmrKE+9sv5oQ9JIy+S3LbndLnd58/4M/ZzDTfuliFuHjrgflvZztdQDDXebHOgx3X+s9EhBgHyPap2eO1e6f3rGmYogl+hNgCmnvAgph4TeL0gq6J1QWuj3e+stXC73dBlYbl/MmVF8uJxI5bcdUtscPginOeZiqDSoMeHxGRySo4TUWczz5RcVihOufL58emTy4L/ThrNJtbPzHq9YO/ZQ6jMqHVlrQt1vZHrnTwZ2SaPH5kmRCKItwlFF7I4EWhKAnVFbGW9KeAbb0LcXZ29X2o1Sp6R0rB1JV9m0vXqyQDi8YINfOHDlwrUM+Tt/PsYy6eqm2Dzc/Z77O5VEHU38/icfk3rLqA+t0NRe4UAjtc+i1EYg1wf4g1Pluyze7mrQvGeNky8agBTItcLdrmy3ify5Tv29g/a+oEthUrBo0gcufZ+90QSakNrBfE6ox4E2NDaIgO4YesCkTzSrDliGy4Lj5yItlZoJqx1ZW2eXWhT2sgvN7dMvGPCXfZZnLdsEg9ULAqTGgmc3kgTTSa8TIlCS4inygUaRQg/AIkKNbK5KC2U2weF4zzXXqJ5QMSSfokwHe75heI0KCNfIlvD+b5Zwx6x45nXkpQyopq/a9uDkvPks3M7D78/P/el4dPvfd6YXjzzdwbUq/u/ktWvLzslfG2KKUSQqZ9nYBEz67GzxO8RlpHdYFJbuU7KuybetHJJMMkeOysKSb0mtmraQiSaRinSPMX6buRpdvdvypgkSoXb/c5fv27881+frGsNj4y7G5d1QTFaWZimxPfv3/nx4wfX69VBhQHd68lmXpUJWhl4boV9fXaFL4yubnhZ9c25miOBWb22t1d+UioXZPqBXH9g04ykTCMM7mZRLk42Jat72/ZpIid5N8jVdlSquqI4jv1okPef/b9ChPWwPXcHBbo8fqwV/GruPEMfv/q7GzD93Z0Gxo2HsaqW0mjW1ZpoK1tZh8hVgBaoXJC3+feGJwkaewy0dKX3q1i95zbseOzVvWxTJXcskY3A/vxci6ztw72g07XuP0PJc+QOKjW4D5yKrA3XpXhjL0DRNoRQtvtE6TnkgCTmdbmRspDqRFIDzRvb/FZO6bTpS2wcmwumb2SanY2dRsoTViZSWeB+o7TG5/2G/PqLPCecAUk8Mj6KVPdMvR68OuXs6eDl7gqauVtAk49Oaw6fdwWnVK8iUpaFFFlX2E4u7RufZ8TWZaYud/L7j0C8zlk27ttPSZgvmek609KVfH0Hy5R8RxGu0Q9lvdNa8SDlcsPMearmpThHVFIqC5qV+XqhLRkD0jwN7vZ9EZsZJD2168kkbL1skGx8hO5KcBuglOKB8s2CbJgtlk9E9lrIh2ccLTVf2CAyBhl35eU3m/WT4xCTUlsk3AyH7YJqLJLdN90N6zRFI16HjtD2++aETDOWrqTrH8i3/4f1/oG1FePTywQGQbPHhfWKNh7roqaINMrqiR9TxAJJqbD6f4nwhSLVM3tFXSlJEs1tEUPksU2rVTriJpPHbZp4POUUY1ZNqJJpKlgGKExamRUuKtxVaS2xpgRBG62mWFGkAIEiuueojxu7QDVhcxGbscX0bH1vD4hZDNqTkXw2d07Hptz9dlrEuX+POmGbk80FPLFZOw8PbGWBzO+rnVCaI+fZ02fZ/vIHw+SZUtV9PhsFTfz5Qpk1/3L7W1687wMfYG9v/36876FtvQHG8YL+txwVWel4gO2n2X7/ZuN7VTYKmE0JLFAWp0ZK7iVtq5defLsk3iTzxsJk1ZMDcQ+M4CigmKDJuVEbhqW931R1Q/PQxBpl4m5L5eNz5eevlV+/PpE0kfO8Gbl19Uokpaz8488/+fHjGz9+/ODt7UrOXtNeYFvrhhNSN+KVBk+Exx0KlhIyT558mFMkSvZYsKj6pJ58ZM08oYELkr+h13/A5U8sX534P7KFzYScE9UaNWSJigUbBKEMnfbfwQjWlDDrNYp94LqbuA93D+vRGGVX1EMxMHNkdZtGxhnp37x7fd8PTsIOIHTamX79eS4/Wwf7edHOUKSt1C0mbufW7FWY9snc6+W6tGibrNJN0fN55Upt/B1Tf/y5C6VREdzX88YQYF313NuwgRFx/dlF2xVSDVDn8FP2N9qeOsjpHQGM5Ei6miWh9D873yENsT7WHQF0cMJRQ7/niAjmVqovgrrSkiJSUaYvrfFnn3VrSVWZ5yvaqscEJkXnT1g9ff/++cl0nXl7u7pit0Ka06b8tdYzthz6l5RY19vWg2NSQF8cHnafPANrLdS1kFTQbPzx7Tufn7+gVUr1GMJkSsaYw/JMKZHjmfOUaXVCxDOQVf1ZU860iPsQEjZN0BqSvAwQeYJ5RmqFunK7Ldg//8n89s7bZfLC6Hjtyrcpc83ThvR5PxMUM4aaUqw97ef9/FBaB54865vREAI2JmWM1uT22WkD6gu2teNEH5893u8Z0PJsQ/sK2XkV69fnQ//97EboYcIE0TcSsWAkyF4aap2vpPYNvf5Je/tJWz/c1Z0aOuUt+rnHVVirWNFdd1hXUm0eMN4qUgqyrkhUCijWYgMJGguEVokKM26FbVyTrfpzVBy1s3AXp0TSKXgrMzAhMiEp3LyTYlOi6YXarljNmGWKJdQEa74WmpkjgVtNxG6oOUKy0UcMlu9WQ3hA4Z6Nzzjurgz5M54pKX7i06Eeb/r042euolfzCcPnvIgjr4FieNq7HdtzvrbP+6/QvpPx9aVi2tcZxzXyPz5+pww/Ux5fIaBmTz/2r75QiGm4+xdX/FqJn9XXRV2AEmn1BU2NKRmXDLmuSFtp641SPoFPalpJXsKb65SRpkiSkOP7PpJS8nyllN0wWgsft5V//fXJf/zzL/711ydLNS6iiHbFraHq4SwpG3/8+Z0/f3zn+/d3LpfL5hZzeRnroHYUX+g8qsCWTJdUIWdsmpApI+oFB8w8bElSRtRj9BIeC9lINM38f6y96YLjOq6l+wEkZUfksIcazun7/s93u6p2ZoQtkcD9AVKTHZl5+rZ2ZTlsTRRFggsL0/TpT/zlN2z6hKeXsK508EdPTSa2M6OehszZf24AsVGLfp/v76wU7GXmRzJ28wHcAgX2831kiHmck9u1zsDvvJ48+z22kUWiK8y7XLyioK3fU5wReatOl1/b/A7AGMpKks5wEUBLugxeAVkH+gHUtuCN/WfvkIf2H1ouwa3p7pmG+Ve7j+K41va5A2j7rpAotRd+heNz7aGVwezW+9Was6qEbh0wy8Y8rmB+ANiea9dZc6y6GDmJg7eg7S2Hb8No5b6R5rFwDc3Yt/i1lb720EBSVrJPWF5odyFdXtG0MH//K0Dg23fml0iW3KxEdY8eiNGsMk0T8zRFuTRz7qIkzZjMazWGJGxmClijQ621SBq9q9ubRLufsmO2YItjdek+XE5JAehyUZgyMGH3YPhySjHJuymgtdZZhvCrm8oFXqG1haiDTFx7vlPfF97/843pcoGXMFG5NxqNT9dPuIQZsrqTYXV0jTKvW8DGAbRZL1+36/uYQDvA3tmrFSj38/eJpt0rKnkFgINtG2l+3M+D/wgA9sDsRwv2A3DY/X4GpcNEPXxhngmXfZuGtuXWQVgiFm0MVJGSydMr6gYvN8r9O/X+F7IsOPeYUB7VLnMP6hjEuVswwFobsiyw3JE6kyyYP7WGmtGsYUTKiuQa5aukkCW0/FoXmm8pWqSPRe1jOuWMlAnyBUuJIoXkSuKCaEFUkSnhOVN1ovrEUgu1CrX1+qLYmgZl7auVVR4CvW0DzDtT1hMtyxoI9GRbJdWWl0p2JNKqF7sdz1u/jnuebjC+r+GH+11PQOX63jtglb7PPKLzoxfCvJI7MKybI3eYvKSL1h2gPd8PNsWmsxSnJzk+xk6V37tEPDzHum1O44ignh6OG+xmpwu3/tkB1m1+Pmn7k+8r2D0sPNs+2bEsKzszQO3AjSP1i/fgD5ujfrVF8JNow30hZ+MlC0UrOt9hecOWd2q7obqQ+gLpDs2XAHluoQSl3M29vaKSQUNoFeZmfL/d+de3b/z17cb39zkCvpqFacuWznZElPLXr5/587evvLxceqURWO6RuH9UgBqZA7yvruqyOswPa4yqQk6QUgR7SQQOVjOKR881QLyhMtbBRLl+In36nXb5gusLSO6Bahb+xxo+hCbDdYR13sac3ZjIp7IV1jRJspuUApF71myziKyU4DZkRHaZGnaIZM8Emh3H0wGQCqtv+Ucy+rw9KEfua85DMwOLd5m68VIkvN1GmpY0HnN1cdmaf2DC6ICri0GBGBsHVi3whXaTbPjQHds7jFPnOZqGEBLYVuP1KZ8//ImJ3G/KCOo4BXe4h2nbfQd0z6biARttBcIBgON5NkbSd0A3cgXn8FcI517xhoivFKs9USSfUbnO0dEzpbxWRPDaKNMVSwne3liWhbfvxrUIy9yYPv0R+dXwMOVYsCI55x4tZuC6K/0FNFsH9QZYPHy1euLoqVfWWO43BsMmgyK2qPwhrYaDpQhZw18vlYL7TK0JxbnkREmJoolFtXd6mBibA8nIVsjTBb0XajdXWINK5e37dz59+UyZJqZL4V2kg0hl+A1E6cPQBE1YEx2f69+6b06+G3DavyR9WIj3YG3PBqpqOEzXYwJLkcfBvj9nX2lk+KzsBcBHLMkzAfHA6Pk+X1VPE7NLH3NmL937wDbrpYuGitQLxaeE5AJtQvMn0uUrvH7Fvr1RrZHagmen7IBm5PG6IxZALTWHNmPzHVnuSFvINHKPBPaRw9IJZ/LGLtmqscytR46HApUkGOOUcvwrBSmXyGmZEkmnyB9Jxoh0F1WduzQSFbz2aTycv7sgGuxO7yLRJ+aYrv2xxzUDbDx53/83tu06PzDtjsVrB3Aetmf7+jo18qftZZAPO0esFh3E+JHVc38qqoe8gM0EPH5/2vbT8z5TerZzd4DW/WEleHqP8W4/6ocfbHsT3A8ZT47y5dwWdcOs9RyuC3iwgN4WcCMlB6+YL+TkXIuibWGiUYga11MKq8tUFC2KEinF6O5Aq4zRUJhma6hm5qXx/X3uzN83/vPtO+9zBN9F7rhwBXJrZDVaXVCF37985dPnV0opiHokdb9HZSks1oKk4TO675YhW1U1Ss1prIgmm8JQ3ak1fKu8K+whuw1SJl2v6OsXbHrB8ytOwj2RfKt36yJrTsOR0uv87kSPY5udrDJzyk7872Xp8GMcxQX2+tP/ZFsT9sujn98BQD7Z9vvP5w02CoZu082U3kHaGBMdCK6GaT8WXlyZSjYA5OId8Ej3hdtH01r/7JkEpfNmA5SNee+EPyqbz9zx2UYD9j6Sj31x8DX03W9wYA/pptntk+Glvh3P9vv2XbfvPn4fykw0NMoQ7K67u0/2VhEKSbQzZSPYIhJitjYo4uGTMPzUApxJd3rHWiSDruEs//LlC8vtTv7ylff5jtWKlglpM8vtzr/+34UvX53mGc0TpIKqsJhxXyqfP3/h/dv3mC/G7psAACAASURBVHRJmedg91aB3AxK3HvpEzppdMWUC5dLiXqSvYbrbZnRFaCGuRhzkocWUFJaWUVRxZaKZ8HmBZsrNtdewcR7CbzQVCRP60TLaaLlCZ9esNvM/e07qu/c3t5pWbnmr3x+eaW6RbCMKq0zi9aDBFZtrv82gMQeVIhKr9HuiGy1HQcgXJYl2KvuDzKYv3HMNE0HcDUmaq2VMqX1+54ZBHrZpC0aDqCk8KkZ9xGRNecgqzJxFAADgYgKzbd2AuszQjCW87wlKh39svplEcmRB8MV49+B1rPoK2WaaLXS8oReP6H1K7W+BQvYF59wQO7aklvkkBRl0hBSy9s7Os8UD100eXcytkqtEUE+/EVLydzmKEWYcw4mgTAHN3OkRJ/kyM5N0oLkYN6jhFS83+z0koUVbEGkIiy4Z7JPhOmkdtcIo2ewhUoUCWh9ZfgQUAUTsVYU2G+yqcKP5swjA4A/As2HW52YtO024cIwmJYVnO2ByhPQMhg6t5DqXhvmfdEe7o3KWs98W/V0s6NgkIRRWWBt5+5+Z9Z63x/b9/hMH6ys2/Gbv5h0Fgk4LKDe2ZA9QN099EOb3H1jULENzO8W/IcF+iEq+MjoH/w6u1LtbrgtjMAPWc2/1hXOyH8nHlHrGSMRtayvyUlLI0sjqVBK6mRalPXEameZIlE/GiytIyzVqfXG+33h7X3m2/cb//nrG9/e7jiJPJVw95CoE6xiYGHN+u3Ll9X373K59HreverTstCWO0IPGDTrOdHDGrAvTRq+25HnT1UfxmK1BZ3D/B2lNT0Y6XLBpqj729KEyhS+uRhJeh7DPn8kfEb62zhitJVUkU4WrLVynTTM0xb+8LVGYCSwkiij2sdDQMMYB6v/+8jVav28yMyRu2w2P1psnoHB/XZQxp7ICPfwlRQCZN3e3+Pd3GcmnfDaut9uFGVoHb0k8RhzHVgNFU4YUa4wsgPIKXpWu5E0LtV2kbZbf6zdw/CkceRJ0MYK5oAH4Ldzsck94fbhpPW4oZR9kCbnROZsffxzmcupXR8RO9mtIl2zQ4JJST05I5ycoOHwQrccP8Mh2JFaUQ2AkaZIMlmma1TNkDBVtqWyuHL7/ka6fOqTEYREVg1oJT3SqvZg5+6sPOrvulWy7KJYO+DJ3ddu1N5dloWl1Q5Kenke3eoW63LHLNplNdIP+Lx0sAO3tzv393f05YaZYolIwCuCS+Rny1ooeWK6vuBLhXnGygXPldac2/s7eilQF/L0wiW/kErBOnZ3a1Hq5yDv5cA+7N/B8bfGJjKea2NnFmJf7WOf+++87yMWaD+hB6jcj4tzu+FxHK1pX1QOY2k75onP30nYKAI+UjjQTbh0Lt/W+3rJyDRBe8HL5yjG7ndAcOYOHsPkEsDOgIYljSofwcUhtC5UvGuStiZCtW5hFY+KLqO9o3KBOj2dxLYolzIiHXeMqgMI5kvULEYRXVBZSFK54MxqFApJosZF75RY+PsiFOMTZHD+u20lxvbnPhHQv8IC/hr4+/G+A0N13n7YBu1MTrDn5A5WZERCd83eemLfPbB6Bl53+59zg7/+nM/n6m4e9vYdSYBh+j21aWULNxC4bvt++x8wg1tfDHait+3w3KOfBiTzkPM9oTO+4LZEEmePKOCijUkqkzUuHix70VCwp+yUomQNVgdgmq7R9JTQXDANt4ZQrIx///XG97cb397e+ev7ndstqklp9wsMtz/DvOF1xmh8ein8+ccXfvv6pZsMgyRY7jP1dg8WcA4XIPr825sy97LGzGgebI1a5DZ09+5/F2ATVdRbLIFJg9C4fMKvX1jSBdcI1BKPKhcujZYH42q464MisP/c79vkoQUoA0aWi7F/TVezU6Y5z+cPhsresvSj9WcP8Pbf99d4xoafrThjiAGrKRjzlREezL10eRXuWKwgcB+EOEyxsio5snvUwfQNWbfLivCsO1ZG0FaGcPTjdrzxEfhbCxps1P3+0n2zVUl9dBs5Wu3Yn/MgW3ZtEH/8bex6ImOz1QVrDW/hDxeUZ9ewfUQRPgqebZAG8FMnrmMVPJHESdMEwPRyjZxO04VaG9UcuVfe5Z3p7cY8vZEN0uXSX3wkR4Ze7LqXiPHqtHlhnmfyvKCX1jXUnQ+iBAN2r3OY4HodRu+CwFqjVmGeo/wbbzdaNpy8aohtnpnnmabO9+/fmf56g8sbqSU8C1Ji8U65rOzf5XLBWsWuMzZfaOWOXRcynZ3rAzuLkkthaS0ARKcs1qBFlUN/n8P4x9+2e6Gb2XeL1Dq+o6Nga62hkrGVRdyZDgZzxIgyCxN8P4ABzDahtJnnxzvYm6636z9qL2HS7/kEbQCv9SlXBjFA0hjXg3nW7kthfawKdF9IseA3RHoG/6SRvX+5w/SCTK/Q3rFlRqhoN8tIX+ywGskyrbN0hLYtMrS18OMcAsRkmIe6cNCEq2Ii5DThVEQWck6obpn0FahWwXq2fBnLbOuAtteI9pkkM1kXiixc9MJCY87KYrAo0MKcZupREzoH8Ilk0axM10geftRoQwpv78pXs8y2fWTq+dgE9CvbsCjY/l57tut8/Ar+6ZGUChaO0mN8BtvmYQa2kficcHzuDPEDsNqDw/hjvfdZCD+Xg6eGrkzNZkHZnbR9uh53PgOkH2zP+ocH1vODNo9rW7/PKc+Z7H18Mba0Lz0ApLWe+Hnpvn93hDuFSrKZZHeKLGRfUFswn6kt+t6SBDBLwtKjfHPKIEozZWnO7bbw/e3Wo33v/PXXO3+9v1MNpmusK8uyhOm0lyV1bySML59e+eOP3/n06aW7EkGdF+73O63XqrelRuJ9q+HKsWOCR+GANRG/BDkgZSipFnDCI8F/csc9Iou1TOTLJ/TT78jLb9RcQHNXUlr4zg92ViCz1dxNKa15cL1b3sKpOBQSkSjYOYZGlH6zAwDcwN8GhA7v/4PcJmdgoHHSAxjdH/8jxW2sAR+58IxrJOuVpboCP0ZgKN1h7jWHvCa391BInj6HnD79YZ8P0Lw1IsDeOm1+LOeGb512QOq7fftbjj2POLuTAfSwGzmev3XRj0kdxB+f5WmfnFnEUyWQ1hq1zrR2jTx5nVFyYi1004cXt127gwGvISDqgtWIJrZama4Zl0K5XKnVyO8v2FxRKTRbkHvlfntH3y6YJ4roaq6stVKXoPaXZUE7m3e/33n//oZ+eqeVG7d7Y1kqyzLT5hvUJUyuyz3YwCTkVDBesFqjgghQa2OeK3q/RRS0lDVac6nhpOtu1GWXaFoXIHL2TSpI6WWSOvM4TZcwO5ccpfJaxq2x1ChPpx5m9mmaaD3/nPBxKpUzdb7/fgZuA/g9GwJnrTbe2VGrPNP6H1H352vuNbuNVbQHEHjWEIegWpb69L48eZLzPbKwTkB3xVy3uqUDs4pBSWibqKUg5RWfPsPyTqvvYDcGaAiBF7V+XQl/QBVUt1yKosJI0jo4E6Ugqa0m4FIKJed4Tom0Sg3vEeMJTzEJl2VGRLG6oJIiAFgySZXkkKxRXFlYKL5w8cpdGwuVicLUQXKDVYhFPsKe3kWs55zqrsUuhHk8vEJCiTj278+2XzM9fHjyuNEvH/Ns0QBYR8hQwsXDLSQxihkd7hPCcsd49vJR63Zi2bZDH9t66AN58lv/eYzjh2t0kM15mJ/79sT0rc+xn1cP5/q6cJ8V94fFeq9YHZ+wg8swCfoo7+cVtYq1GWwGX0AtQK4Y2Y2ixmQL2m5knRG7I+2OWeTCbGbUphQVckswRZ5UTRlSxivUVnm/Vf7z1zv/+te/ebvP3O8z7pHkna50IcZ9WYLwb8HOX18nvnx+5TpdVnNqa41WI/hjZImweV7BX8ztESDHqiTXWsOc24GMtIYhWA6z3moF8XBFIScu5Up6/R1efqeVV5ACa9a28f7S+j4GO7XfRiUUePQ9217dxv7tyQ8ZvvL+gVmRbazu3WrO91ce2dBf2Z4pRx99H3NEO+Dd2L/uZ9+DhRKs61UYUWLiRJWss7VpzOnnbX4mT34l39/T72KczbTn7cx67q8VRj8PtzPvasVOQV/T1nD83MuqEaAlbN8P1zmf72znCWSsYm3B6owtEz4ZqKMuPdT9sXeiZFpbM7bbErmg6jLTljsVZ7nfIxhkKuQ0kXIllwt+mbmnEtEu3S+j3W+QMpKU1E0Ccw3gtSyNZWmkarTq1GXhdrshb29M6YXb7FF6pzZsqdT7nfn2FoO45G6aLZRporYF8zB5O7pqekhokToSWieNfIa+UC7X2G9Aa2hdcKCKITmBhF/gcOTNOZPLhXy5BsO33DBvu9Q2umruLh1UtJ2m1qs9RD4kWaPVZCxwO5NpMFwtCt/vJvMI5RfpE2doK7IxVpuutDk8n8HmeRCfQWGwfRtLOZ6tdsA7zPHn650nyPrsTybnHhiemcZtyVN85D6UNeMVsEU+14tDu+L1itgXfHmH5Z1l/o71sW7UKFXVWb/h06OiPZeihh+oBVsoyfG5UdQRzWhRpikzTdOa21A60F+s0dxJIhH5q+EKkUsvK+eRezBpCIQC1M5eNgSTRtPGlYapUWncMRpKGlHGBuI9fs5jHHQR0wGCBuPUGTCRTUw+sFyDpFp/3mngh+3niWKP2/H9jPNHzq316rK/N6tv3F7cK2DWzb+61R6Pld+jyfNwnmfV9o8Pups3hx2/ZgL/OF+fHcHhA6CNSThyco+2bHf/eNsv4A+VOVYK4jG900PDuwKx3lCG76D08TGix3vwR6tYXaAtYBV8RktDU+T1y9K4qjN55UqjUCNwiooWIWkAb/fGYorZQr6EgmSiuCnzUnl7X/jr241//ec7f32/hTuOKHmaMIRmCy4JSULW8N1udSYn4fevX/jjt6+8XApTyqvfutedAopj/Rm0+y1v9Wtt59rkK0jx7iPtTkTed5ckkQjesJ53Vl5ekU+/06ZPNLlgJPI6RhqtR+uHjNne9ACrdBA0crriIVfXPHzDp2+MlxPAaLRoi5/k9vqeHxX3eO4GeM+wEmXYVrbzMI428DrG4p59PI/RZ4mot4PimUcS6NZCLimRD3H4qQ5f7V13AeF3u13u0c/lZ8A1SJPzMUfm7cyy+V7ePbn8WWJoXGRlBLffZYvK9QFjZc0XKLQerLIxjvHZg426SiG9pQnp17G1HWuU8P78HlAzclHm8ZCt185trYY2NoCBHF/q0I4CnN0D8C131Cqtztgy03Bub9+RlJnS1H3zokQcdWG6viBLpvlb7+sObmwM2BS52kx6brvNp0FEoFkEOsw3ao39oh6RoDtfwOv1SpoKl9cXWlvQJcy8ao3s4cMXZj2PtDGl0NoE9hJmP2+kMuEqLNbIrUEyxCruGqaDFPulp21JKZOmQnm5QnK8Cj7PpKkw5dIBjLNo1IOdPpg0A+TtJ078/eiAexiAXTk4ax6x78cL2ll7OwOw/XH7e+810HHuuQTQWTgMtvXH7gVHFiOlY8qMMRFCeCaQkS5A+qSIyeLuNFFME1IusFzxfEXyFbunntkizApJBckaDtZFuSQlC6S2YN6z1NvUHZgrWjrTp6AJSpkoJa8A0IwwQQu02tCmaGeRNcVi5DbMaxklHL4zQhEh5UQzqOIUKtkr2Sq5zRTPUGe8CdYEtXA0D8zfzZ0Ca+jvCrACBIr3hLM8Hy8fjZH/YxZQ1mXu17d1LIyvJxbBvcc/bFGSQ6lB2Blyd4BShga0tec8/o4K1cdMxtnX6Ufbs/591hsfvYen7ZD1y/ngRwb02XVP83oDkBvzB3TXnp4DcPh8i6NqIAsixkWFizQmdyapFIIdVHEk2brYukU0fNZE0kxzuM+VuS789Xbn33+9869//cVff33HLCZWylEH2AwWt152NPXE+zOzLbyUwh+/f+Xz51emHPIWkUiobx65XN2gNSgFTCJCWGKdqbWucgm6/zCbvJJ5wdSgCOSe0kkShiEpkV6u6Off8Osnan6hkkmeQwUbOoiAaupj1MLEu1eu7WjaG+NLV//h0/h/UJqHIvTR/qNs3Y/d/fqyRzcfje+9i9J5ruzXsmf79u0ys8Afo99lc9sIHzxI7BJc9zyAI4jmzAJuCu/H26/IOjjOz2d+wR/JiPX6PiwP/nCsdqehx3yB8ejHqN0eaCZdFZcRRbwpEhH1u5nvU9z+g+vE/pxUeg6lze9BumCRncA+A5FxfJzTqfTuGI836nKnLXNf5CPC63J5YcLx+500GfekTEnQtLE7OWdUM2WutJyZJsfrxJQqmcpl6lnfuw/GaJ92AEerJAQtmevLC3oJ9k9qLMLXl1eyCGqNUkqwVDlhKhTNGC/hv3hJqNUAk2kEfYBo9Mt+yMXEZQ1qSHkiXStkp73Vlb6O/FaRfFpS2SbpkOPr5B4DeHNG3y9w+/exjeNHAb8HiWcz0D7h57OI3/01jvd7Dv4A9lHF4/uzgJDz9gz8PUtdMz7H39qBtwlBo7PPmzieKepNL2YgimqO/Hr5BSlX2kim3AIAZk0R3JMTKQnX65Ushs0C1VAzrDR8BXKRS0zEA/BLUPCk3JWVUGRGu1proRB4pIFpbenvTmNwpUSSQlZhUmWhogbKDC0DGRcFa7RF8XrFFum+m9LnYtlYJ+nj6aDZ9uhX7UEnI5JUhJFCZxtV/4dg7xe3B0E82n1gCrYFbftpg7LiEaXIOj92AHC9fKQwYseEPFXh1zZ9bPr64eIxTtkdcgCTp2f4yP1jxXW7Y5+1wUdfjTbtQO7K4BFK8sPzDPm+64uxSAzrT1wDOsrun50B14i6blZJEjWr3WZod2gzrb0zaetBhbaOM9XEpBOXXEhTpHl5u994e5/593/e+M+3d97eZu7zvtJTJqVCzs6ls+yiyv1+py6NUjK///GJ3377yuv1ham7YKScEUksuqWXygqpREUOzRGoWDvz9aD0WshKX2qQc2qoJFKKNGWmsQTLNFFeP6Gvn2iXF5pcMZvIGnlkowejzrd7MD3qUX88dxZyMI3xauK3NBb0NbKVvjyMVf05CBkBZ/vxcmb+Dkp9rxR1PufsM7buO5EMPyIlzmDzINNduktpO8j8YLQCCNsH000Z0fQxjkPmDdb28finCthH4m3gt/WHrULJ9suvy8f1mTmuoc/u7xxZxwhCOcqrMzO5O/njNjw+FFk0MdymotTarsGdrfrogY6LcQZd0JzWChcAtAopJoJPEy5QPy0kr0hSzGdEw1FWNeo5ppSCjaseroWlkPIVVSe9TOg0bebU1v3eVJGUyCXyqU3TlTwl0nRFiwZjkwr5KlxzipyBWaOCR85dKxspJC0WaLcQNDlBvvQSQJGxc2ktasZqJFSUZmt94qRQkiJkyqdX6n0k+y1ESSOjSmWujXJ56dUMjkBr/6KfvfTzZPtVjWa95m7Cns2/Z63wIzZx1Yx3f+9TxAxfwGdtXcv31flwvTMYfJYfa7tGjvQUu+c/sBj9u4T+GFG9ecKmC14+4dMXarqi9Ya4oRLpbKI+aQl2QgQk47LQkqLTFPsdSIbNS2ALwHswyWAqx71hWSsbGJGLzKyi+SWAS45FRJORPDJCqCbEhflekWao+ZoMNDpnhiWAni8KHooFPoWZQnrKCpXROA5l4FQ23XMHIA79f+zK/6PtR+zYquWft6HYCTulaOx6vsBs4O90fYUIDGKTtsMmMoDPqY1ROeVxUX26gJwW1qfP+Ky9/TkP8vbJMz7rnrNStNXtfXyPsjrPf7BJ7+uTnPG1722XjzUifSMJb4MUPoDYjNqCckfmN6R9w+2dZfnGdFHIRs4TqXQFzaHoRMqZexW+3+58+/7Ov/9659//+c7b241lbtRqXK/XmAsdjEkONxtNJZSdVqFWPr0U/vsff+cf//gHn1+vlBxWoPtcse7m1OZ7+KjXCMqT1CvIqKCmSM2gNWQ8GxhsFkCvWWTHKBYVIETD7FZTZrq8kq5f0ek3TF8wSiia0tNAeT30rVjkAfRGFOcROVhSVEOxyZowa5us3o3Lwa4d2WrtrFkKC4Ptwd5HfoGPUcbbONqOOq9FsKXtegYAn1l3DvscWk8jJ82QGixW6vtG2vZRB3dgvTXCtosI78eNLMcunV3ry+r6yfhu3V/6SRDVk3ZGfr2hwPU5wWDqZFXkBhiU3kaRUZG4n38opTr68JkP4ar2hRn8hBIHDngEit7/v22dwVH9l/V7tCx7yphoZ0+OEanNuiHNY+Cv7B8O2unzNuNLptaK5EtMVlVyeYnoXQz1SlJFpowpvP7+O8t9JpULqS5IgnJ5CXYuT32gZ1SjvuTr50+4FZQXJAkyFVIJDSxo/t5GVSRlEkYuF7QoOV8gOa/5itO1jP2ikhNaJhBhWRpkJ6dXknYfAxG055uSlEAE1UK5lKjwsLRuYmjU5Uar7xRVUhZsaeRyQSik6ydsmmgSLq6J8F2JRMzdr7JPVjNftdX94jLK3+FOUe32RSGn3MFXAKu1QouFT0cI3R0o3xEG7iEk0L0Q8VUgnVnChzqZchQesjJO9Oz27UEAhIyQ1ddmgLz9YlqKHszEG3O5CbQo2N69J7x1U0u/n22mze61Qh11McsLy4vTbCF9+u9eTeN/k5MwpYiss7pQkyKu3FvX/nG0RZDIlAslbRGsViu4kLVgDd6XO1mVatBaDedyM8yjWkFOqbtLxATPqvg8R4XU5pAWLBf8Pofv4XJH7YKKodrQdOWaP3FbFMsTc5NYKEKCQo9gprYoZF/B5x4xqNpZxFDytjJCcvC7W03IsvkQqevhXXy4DQViHRfPANWmlZ5ZiWEO2+vbZzY73mrPy1nboCUOzFqeMvVWw9QieRu/CO6KruUYH6MVRTamPI7Zj/UdKNk6bAOTa3Lq/a6uLMteKXpU/A4Lp50B3QY0zVvg/H2HbmvH7rwjuN3AnhMUEquiEI71HRxLP74tpNqgVdryDmmGqyLZUa+85EyZ3yn377xw49ruyPwN7M7dIaUYh7kULtdCKYW5Vb6/L3x/N/79/Z3v39/59vbG2+2d1gJcSRbm+cY0TaQW2SnEtZtrLXzX7+/8fs38859/55//9Q8+/faF6VJIPYhLFW7vb8xvb7BE4mpvS0+Wq5BjsWxAE6EO2OHRP4s10uWC52tYd8oU1hsBS8Js4PmCvv6T8uX/gfInIp/Ikqk9SbxhJOiuSb3uOIKbk1LBmmG2dCtWjhyha1qaeM5tHRjvX8l5t8jv56Nrj/r3yEjgG4AcDFQUUYgxHqlurCuefZ1Y10hZdSvvfXIAgu04L/eyYU8OPNtGAQRXpVQhvxtTr5aigEoAZ8FQ2dIfmxC5WMOUtqt0IXGObL5vkZx8yxoQPbaVgFt9Gs/K4yqX2kEGPQIp6Yn+N5DI+pdFrst1Th2DNKN4wQkA2gnU7dbTaI938Bn4IBx9xqzt72H1A4zvjVEBJD5dZE1LllOeICmpTJFfSTL0OJxBeJ5f3/6F5pSwnjhyCF5RjdqIedM+g44HyCQVPGV8KaS1ckehXF4iF5QZWiIKctIwYzgFsAA5WdASuaBEJ5CEuGKXyMWEOkkymoWSJtAeFdnD/RvhcO8doUvJwUiVrt11tmYM3pRSgNnOOgG4JGpzzBfsbtiyUOc3xBY8Rb8liwUzlYSnQvUEkqLuZPO1isW+j9ZxMJxn8Yd9v7o909g++r7ffsRqPGPqfqUNZx/AZ3mvPmrL2VwxztkzmGE22GlOEgzxcg/NW3t/h/O4wXTB2yfK5z9xKv62hP+N3NGUKOVCuVxporiWUICKdRPrhInRDOSacKs9iMSjSo0DzUgapslRlmnVxbxH+c0V14xrL0ovkVbDmuGlrGUP1YxsmeKVC5WFyp1KYeaSJlovDTjrFnhA6uYbDGld44zZPzqQIeYGs7BpyP2dbHTzw7v6IfiLF/fwvp5tPxqX5xH2IZv2KDHX47d8gMPR/XiNbRye27dZQ3403n/G+v20n36w+Y4hfH7PzWTYb/yjq50aaRsTimy+VUFPrexfUCpRzxfrNX8lfKGRBa83cqq8qPOahZcWwR8q4cgPAZrK5YokpVXjPt8jF2x1/v2t8Z+3O7fbnSiQlDvwdlqrawCV1yWi8wWYheZ3bHknLXc+/fY7f/vzD75+/crl5YWUBa8LzSvvt+8r80cLH0ZFyDmRp8z0UqgIviiLLaTqvZxjtCFpIb++kqYXctqRDRa+7jJFubf85e9w+Q3XV8wmhto5QH5UXxwRp4abrjnJVUMREQfMwrpEB1O2udUM1izG1x507N1lBqsP+GDn+j09ghH2SsHmwhOhAes6fprnP1L4fsR+P1P81utJ6sPMkAqp2pq0eRDT4ccdHs2h1w+QM1hr6z5v48n1UEnDth5ZAyTWihm+zdVHU2706wByuxndP0cBNj9bZ9nK1A1SI/6OfT+WB+e+3Cum+8368/jp1+ERv2/QICnGecIAx0ZO0yU0j2nq/ne7KNVngk98LdQsongqSC5bvrbO6GiZSClC4GEAACVNGrnxqjFNkVNKVaMSR5oYpivRYPHKdGWLvAk/LU39eppJacIlhZFPiehlcRKKiXMpl6g1KT3o2ocGEAXIow7j0e9pmCiDvo/PZWn9t7SxYXVhaZEz0OYZa/cwC5dd6Tp3pjIxpbyid3rfjqorz0DOOuF0mzzPKPX9IvWMht+bm55tv+Kjd7gO28IqGr5kP1sgn7EXezZvf/1fXTDHcZvD9iZwo9+C2di7fYmEcqJE7We3ieKfMX/D/SvMNWo5q0VKijgpNDzJQMPtFe81qcWFqWS8LUiasfnGXBssS/fNcVqteK/NGA3sfmvNEW20NvJuaswnB/cpll73YJ4lGOXSUyUVVS4ZakpcIvMa1hJYoZFxz7h3Rt887imNpBqxVhbJs+N/aQV8fnpHq+l4t2Ac3s//D3Dzo3e637bx8fz3Vc6NNprEuNTOaPZjXaEHRfeFFXoR2sP1tud/vnCd2/sjhuN44uDqfAAAIABJREFUvY/3//g+PYH+uBZ0Zq4fPwDgfv79inLme+owKiqoBQAMeTuS+7dgy2zB2h28kjTcJLCFl+R8KsLnUnjJheu9kJlIWkm9OoukhLnQmrAsxu125/37d76/33mfnaVt8rCQaRYpWCIlS9ReT8LqWrTcb13m3vjttfDp0yc+f/5MzhGY1+bGMs/Mt3fm2x1pbcf4SMylaSJPBZWC1Rb5aWulCXhJeLrg7pTrC9PLK1qinKmjzK3SZsEkUV7/IP/+T15++wd6/cpdAlCet875gfcMFF4j8EzHfjms20NZ2a8PAZr6K16ZOT+9el+VIgdsVPLqQELwXnREdr9vLLd0qm9vBToMmweLzuOaFMf9XDYEkPZILVmX3dplgQFkF9C1yqvODvrg1Z5U6VhvMCis8Qyj80Zbbd33OGWiHbI77XANjq4V8X7admr/LeRNyJOwDJzvc3bR6Mr6qqd/9HDW60/DCnGFnTjc5MqQGdv1Rj8YueQpHN5LIeVgAV1ioLtvtV7PYzp8uxSzcLQdEVO4I6qUUd5KRhHt1MvOpGDxkpMsY612DSiONcBFSJcwvUaVjwEUolLJoLBBcZ06GpYuKJSRKsXd0R7lJSKRhoN45Vm1l337sRAe5wYjuJVJWx1Xa6POC+0+gy1h7muRDiSliPaaus8iHtqCQpT0Sc8dbH9mXjsCvJ+Dpz3w/OhaP2IazgBPwnZw/M5RCJxB648X91973r0gHL+vpuN2Api7pNTQwVTkwQlzZ06IX6BN5JcvmM0kbT35c8U0zEGaFBHQPGG1+/Tl0hkSx5JE0EUuyD1j8x0rJXxMRWh6x1vDasVNwVsstCgi3bkcwWgkDTOMD5Q4fAF7+haXjPuEp4zkC+SJpvFbssytJWZL1KbU6vToEcJM35PNCshIWzGqhuhq8Nj0xwcGUI4y4PR+f/aOz/tXJvl07K8sHM/GYpw1lLy9I792ZcAezn123W3/WRP//wPijtv/Pdbwmf8Qh8n8+Jc/Odb6oj/2j4WxAZWo+DF3f9u6luNKVnm9EuyfwAXl6krRQiov4GFyX8x5uy3MS5TkfH9/5/3bG99v75AmkhYuuURQRJ0jl2qLZOyocJkK19cXSklYbdze7/h8J7nxz//6O3/783cul4J75LS1FqnCWg1TryiRP7CzNcPCA8pSYV6cZa7B6E9Kubx0pSESuZfLBUkFJ1OJ1DOaCuQX7MvfKL/9k/T6J6284nYBpl7DNyqECDDyxcW7bSsTOBiiWoNgyKsJlsiMwaakH/L9sQcdz+Xv5ps3QNsG/rb5cQzQ2FtnznL5mSVmf79nf++/PxzjQcxYT73jVg/1cQfIGylM+nBYt4TQ+ogd2PmYR8+6Z0O3dHTfv8i7Zz1wcKuocrjO6N9HxHbYxjuINkZgqouvCsfKQvb9+7Qu/Qp0lgdf+Tm6LnsOErMT59f5TTGGy8n5/YyxMhjAg6xyIacydcfa0hm740tbL+Rd6yCYP1NwSSCZ3COJRzoUV6Foiu9s+e+8+xrSaxhWr2TLuxQvz1B1DNKVkdOBqIP8dRGab/fNot0mP/wVo93h3xRZxVGJtqRgQzgN8nj++HtpvTbiIIONbvoNgakeSXtBaBb1E70SFT/yhEpiSgEG69qXMcySaFS6e7KtoGq8jw/ey0bw+WESP4CyvVbC46S0g7Pw471+ZQH8aHsGJM/BIT8Erx8AgwHMo/12aP/q65VT93EMhUHMu3YZQTrwiqhTxEhFKHNB/DuuFYqjU+6uAoKmCckjL1r4X9WRwqVM+FTwucBSwzemOTpN2LzQ7jdsfo/ShtZdCwSkOqIjVUYwBCq5R1gKUhKJRJYLWS4kKYjkiG7MGdcc7N8S6TFoSx+bKYTXSJmAk8SCZdQwC7u3Huixz0jWP71rr73iyrZjME773368faTk7C+zf6c/O/fh+KEym61pCbd5vweJJ3EuEu+OkJ/HsWZDCPywfed2PsjNk9LycN7zh2J9kIHI4dj6QU2YsLII+4uN++nhrdJX3d2Bth07nOPxvlg67hWl0XzGu5IkHqm0JhamupDlBlJR7iQlfNOq0qrwdp+Zq/G+NN7e77y9BXvnDVJ+xVRIvTpOrY02V+p9iYDELFwuVy6fXrm8XqP29v0OdealKJ8/feIff/tbpH0pUUXDWovI4HkhCZRcwBqCRU7m/r4jh60zW2MGGoJMmZwT3pNSg0R+z1wQSd03TRAyWgrp+pX05b/Q179F2hefMCk9IDLYd5UOAt1Wds0k2P40En6IPQyEYa3YgN4GzlRjDo/j9uMsfN3G+hQ1gkUk2pLCR/u4TvBwXgyfxzXx2fcRJHpeK57J9oc54r7WON4rlBE3EHP2WNgmFGEZQXhij3nydmbfDXj148b31QcwSnoiI9DEV9+4UQf4Y/nTARfG8D1WjkBU+3zq3vxbTWLf5F4aigCsGMOHvO5gFbrrA74CZBvfOw+6Cw8/vId1vd39tu7HyalceoWC3Bm4GJRrEfsPBNqgZV2UnGPR0gTeU16oanc6FKSnxIgCOr1EDELyguSTb926MARorG0OsNYZO5XwCRhI3iURiSujUxu+agE+OmE3wMbLMYnKHKENbZNpG7jjb+nPFN04gjXimGBxYkJG6S/fTT6IQBnV6Nswl279uP/8iG076PBPNSs5TLhfZw+O2zN25rEtj+c8e44fXet8zj6CbH+d/fnP7je2EXG7+oaswHkLXuknR1UQFRIZ1JB06b4+keQWGkYNxi4tMBlSIqpdJYN30Npzobl4aJJmiDWyv2BzVMORZvgcC2W73/CkmAp2uyEezuWtGjk5qUZyZ7UKTXHPBDsQDvQlFVyDKcFSVCVWo0rjTuXmiVszmCPwqFkDK6zVLgSsY4SIQereI9Y1R7O1BKETjCC+BYQ8JoV+Pm5+uH103E+Uh+eX+mBcrpOeHmXZHaaT0NoAwwy0Bwcm++yq8PO2hWw5MtK7CX56zP8ZsN2d+ORZdzJB9fhifuW6+zauxw8ZGKuTW4/69QWzsG6ILCAz0iqanCk1pN5wfwNtYZ0h2JzaKvf3O3+9vfP9vvD2HgxgyM5MSqGAh5tE436fsfuC1+6TplHB6eXzJ15eXhA17rc71hYuRfjbly/8/W9/8nrN5KykJGSVqCzUzdZFei60zrGP9WDNY+vK7AUpE+l6pRSlpphfi0ed7aJhmRrdLCiiBStX5PIFef0NyifCO1cRyUjqCfCFDhj3rAsRsNbzgDZzUooKUQGCK1EylEhSPd7OLjn1XlYeMf8G7gfzNxRt+YBoOA6LR7n9wLYjD8d/pOA9A4XnbYDTNQ8wPR1Nj5hdK6iY9uovo2sDNK+9K1t+vOOnHfPnqa3pbmJssOb+SDIAXGcED+LhyLTB5s9JB3RbsIkdg0765wCWewZQOCa3txUMjtu0/ndgnETHLmtHbH6NJqxp0QagTf6IMWBTJnOeLuEXpRp1aZ1gKGSc2Afb2sreeRJdaKq4p815V7cUH3i3z3e/vsC1w7euN6QLnDPQRLrDZ4/ykb7Iq3VEzxBZzsDe+/8ioeYwocnm5+Qj3jGwczzjsWyZ9eha3QnXfa3IIVZU4+Wrapi5LVIUiAipm33L5Qqa+zPLqmV95Ht3flljAO4X4WdA8NkEOwDaJ4vms4X02cL6DJxtQP1js8D5mnuG7pmAeNaGIyh/bFewxs5gTFaNF+3rW2d4ZPOziSGpKBpRehY1pZEGvkR1GvkO2SBrRJynKypTz3+5gN9pFjm8qOFHo25IaWSLslGtVlgaTBNSwueo5kx9B18WWpvX6i6pGpYNIdhFpSKSSGKoWlQdwUjSSM3JZqQWCW5KM8oi5CqkFs9po562Ckza51PvCDS+VLopu4GlvWyL8YKsAmX9/SdOzM/eEXtgFC917Pwpgbi99+eLk/vg9Xw1yw8XkD3bbLvFUtS3ChzrPDyaU3/VrDvSe2yg6vSMH86Ncd2zHNj5K3msHI+91NnuYfbhOM8P931o/wAJnXXagcARGepuAVJsxn3B2x24gzSSBDBUMy4FJquUFqxgq5X3dsfqG8vtxtvbG9/e33l7v/N+q7gq13Ilp4I3C9cZr7RWWd5nrFa0+7zmlMmXEpYkq8zLjM13XqfE76+f+ccfv/P3P3+nvE6RcqsnaVecS1JECoLRbmESHgCjWi/tWStNMuXyhfT6wvX1ikzK4vBWF5YlwFoo9MOfMYGG2xG93q9NnyG/hI+wbynQvI06vd2f8tkIGOSEOa7dZGsjUn8bw+dsCGdw5oN96u813mPsz5rWILQxllV1TQY8olyb2WY1OYz9/W9+qHwjbMTTeYhFZoHdPt/G6X4TDwA4SsGp0/Mmag/uGAxWjFNbY4FjHhh6EkkfuEWsyt/pZyTem/taScPolTVOffBQ9m0FciNIZEToegeU0eYkspI/0sHh6peOddPvcZ5vyGsQWKzn6QCicnQJUHY6rfuWQ3IlR/pjjHEHZE2lO7nLduhOk4gT+8vfL+Rrbb60G4zBphnbqIhIpwhUPgOOTXgD0hg5rWOQh/+O9nQvDG7SwzF+5P6x0TnDRHwSuANoCawL2TaRNifZcewe7AQDaYz6kCJ0ZjIAoYqD1p7GpKFeyB5+FrlEcEwqF9AobY3G/faa0+Gln8DOU9Bz/v4T1u8jkHW+5/m3Z8fvF91nDMdHAHQvuM7mjI/a9VFbDm1gM/WyAvz+XUf1kR1YICHeOvXvNBGkTFGk/SLkDMqCc8el4tnw5KBR3o+UI0CyCkuNBM4qSsMQT6HFJ3qqB5B5iYjjXgaw9Whzd2fxbzErvKLN8RwAJvJTeZQg1RAQ4mHCSt5QE1IV8CUmvIX2N1nhIhNLhubCvXXBlbQrdRpVB7RLhRbMX1Qg0QC/lkA3s8s6F5yNZHLfkwCcvmzHbC/w+PuBdfqFd78HgLuxsI4BH42TLh21+5BvwMolajuPRWBEaB7vfwapP27XRpw9WXBOrPiH27kvB8NyBnGHbTdnpJMSZ/D3s/vt77veowfK0HBfwCvOqPyxxD/peQB9IXvoFZM5SsWXmVudsds36v2N+/zO29sbb+93lma4BRhxd+q8rGmR3m7f0bQFG6xPkKJmem0zchesVTKNr5+/8Lc/f+NvX7/w6fMVF6HWmbe3SDUGUDTSgSz3O94qXhsjrUlrjblFWiBPik1RvzuVHFacWmm157/1WMdMAhS4RsCW5yu8/Eb68gemlwB/mhBLAXy6AqgSCoJ65A0cfW7jHTACLQLgrRGw2q1wZsguz95Yk57J9AfCoMtaTYK347oyXCLi3pssPrvRHIfOEAqn7zy6OPxsLdj92u89FMWRX8/Gldf7KQbSeS8xhO7TvYZ0rh5xj5/PTMVr8zqQYoAl3ZmFe7Bn/9vUDyBQz9N3AK1D27dnGJhpBX861qufyMMO+FaRZMM3cUQgRznbAZylt3+H6LZLOasMcCBLygxtPzwmjwMl7Rdg75oFOzOwpsCwvZ6tDvrbO3mrwf4JQ/YfActA9rHf1rQN5g5mZOnm4zFIdO/g3YM+Vqano2wJAYAQOZRkE8YDTbs55o+a1AhSGXT8iPodg9VtDBUnlYxKmNlcHLKi16gaUkohXyZSycwWWkAdlTJyolpD/Uj/4kMp3xaQ4Zs32ucjl92IMu6+S3tH4f0k3nztnowr2aLMxvkP7+eUvuV8zDC9S+/cDfrH9+FgK9BTjfT/hKi73A8eaXfGNtr1LAn0UwaUbcxC3DcihH3nY9oF3qpbhRzWfAGPZKPl8pmcKsmcxb4zqWxavXef0pxQmah+xxBSrzlqHnm9RmRauiS8RVQ8vU507Xm3XAxpBbu/hW/qUDIcsBZRcQJZEs0E6hsLE22J3ILqCXrlkuyZSZRLNu41/FpSJsyeSaBJAMEL8VkJ0JRTgEKGYAvp6KoRqCUCoxLA2sfrII3xIcf3sV9cDmNpx8CdtwPIH/9OisYB0O2VpFUB6NJ4RD1KMDaeAnyIKp4zzN1nk57m6diQ/aha23Yeb9aDeGLwdCD9BLR9BG7X+SmCH5aQx3bIs/4dfWAjFcWTrffdoW9XemB7vvUmnQ1q1uv8Wvj+uTS83YgUMAto45KFawaf36n1htSF+f7O/e0b97f/ML+/0+qMe6OUC6k41sJfbLnPkQKphcyutzuXS+R+bWaRuqsUNEswI9W4vd8QjJfPE19eX/jz96+8vL5SvfaFNtj24Y9W+/wTN3L3t3bZQA4AOZFfLlw+v4Sfrg6rUSILNG8BPtXWcqhLa9Sc0JfP2OvvzPICPQdreJcI0nrQh0XKKJUWZj0JUGAy3r+upcxEZC3jtelZG2AFDvJ5L6+BNVG3iB7AVN4FGRbtsES6JWqwfbq54exJFLPIXrCup71lh0CU09wY8/Ija87+uHVfE2jG1FPJJZXoS0K2NBtJjWG4s4x3C8ETSjeJamd5RGK/9GO945vciawNb4xAtNQ7fpAzsZCJdlnW/WR1AKx1jRlm6v6s618bqHtWCGEw+Eisg42NFJKezUJswzgBUneuJmtHardqCe4DduoBlYZrdM+eouGQYN7Zfw0v+N4kP2j+7uwasAclx5d6ZrFW2nossvuX/bAdF3f3EGgbK2ihhXZgF9rpkQU4nn8MhBjbinpPx+zP211l9+cgcx/9g1YNS4nav0qneqPNKSVSniLHlPR8cL0NP3PHeMaUPjvm1Nqni9VHrN+z+zw77lHD3HzFPmrXR+/hae4/PwGAh3Z/BBu2NorIzjQuT0970ICH9tgVDtGEa6HpFU0vmEQR+1hMhtNAjP8o4xSRhF5XcgH3+HsAuahT2zoxldDpEtZYAdRp79+JqODWfSq6v4518Cpw9zdEK8ZC9SVK15FRyUy5kH1hkoZnp6kyJ6F5BkvcRWD4uQIjuezaUAOkM4RBE0b/uTzt/3Cl2I2Xw5z4+bg7HbD9+bPjPpgLA0QBvSSabJN9J/jXqh/i29+r0eTXt7MMCHTGETgeQNZHj7Sbdw/9dP7+82s9XGJt5/YOY87u02nJeqyP2r6EK0MstA1sicjf7gs42D9rtTNp37H3fyHzd5YOAOfbG9aWSHycwhwWbhOREskWw2tXKNx5uVy5328YkK+XKOepAcButzeKGG4Ln6+F3z5/5svrCykpSCWntDJn0Qc7U52Fslx3kbSiYVFKWSmXifL6mTYplADirRlWoS0GtUV1iuQ0KpaUlgo+vcL0GcufsHQ5JNiPmTYCDrpLyLpe+m616z64HYi4P6oBZ5l4ZubG71m3XH+brLbD9Z7J+Gdzdn/suN9Wr/34+wYUN0b6Gev3w1rA5mRRbi1qAWOVqIIegKi5kPscrRjqgxu0lW1zWuit6Jq7MKp+dJCnsqYjorOIygbkju0e1+yycMAQIhvKsM44IT+H49lxO2KaapXVMU02QLfeV2AQSvs+Guzh+Kqb19/xfXpYcGSjYYLY6s+gHImd6raWpnUXcvjZ7a7X76geZjI/yDZZG7pelDGZt2PiwdIDeNh30OoEuak8W2fvMRiE9k7QpSOLvtKTQ44Ol6EVnwb1MAHvE+AOoS09GrgPcF8XQvrC+QhIAi8M37P4O5WMZu1s5K7cTiqBwEcR4Z2QUh6Xn70gGHd+Cmj3LADPtzOz+WwhiQV0MCaPk3e05Kj1jXJOPXjCtwF2vv/+7w/BpozB+njujwDqM/C//xyPoyIRkdvPCUf1XbuINAQqkZDZ85UmC9pmVIzqd9QM7SZVWRMKjxQOtlbOCf/OiP41q2C2MnoZJ2VhKj1RrQqz9GCrZWY4+w5mx+vSW5kiGaxrX4QdxCJljGVSvlLSgpcXPCn3XKgtsdQgwyK5tUD3L7K+MK5KqgyA5WwjMhQt917FgW3XEHjheuExNz8Ae88WhQ8O7GDqLBR+YdMxL/tYfzIjAuRbt9l0mmUsmD+51Y9YvADT+tDuZ75Oj9cdF1pb+fw46wfJGN9HBccHG/nQvg04PCrhG1MhHswXI1VQNwOLVWQP/LQhYqg01BZavWG3//D9P/8bqd+p9zvL7U5b7ogbZUpMnmg1cr21OtMWw5aKt1ByAESD+SlT4fJyAcIfTTDasmAd/P3++RN//v6Zr19euUwRQKK68+t1MOujoLPaMkIwCQBYiSBEFSGXC+k6BSucwte73T2CSOYWNbzdMGthwi4Fvbyg1y/49QutvGIyIa7dFGgw0q04wUB1t6Ug1gdXpN3fffzrQ3hlX4aCOgbIsOiM4bWBB3cn7cZvrB++zacORt275eIEIof8Om7H78Nsf7jHDvith+/WrhUUdZ1r/7uP9Xc397w6rWdOiKRXshp2Ow/crznyqVoEbojTPK0zf1s1u3BzwHtrvI9revUqH329Pdfm77gFeIzfde23EUcwcMNHCtsw9w62ccxJP7w/USUjG4uwbtpBrPRvO2LMN5A66jjRmVDYGMWRjGbgm0F2RM7ZCPbLP7PfDyfwjxipjQk6sko/An+Pg/C0eMPmk+gdgJw6bgMVT9p0Aj8fMUzuzkgs9Mi6HV/HXktYqWMJp1Rnp2H2yeEMir8PkjGD/YjIn7Xt0BdPNMHDMafvH7GbH4GpPdD7aPtIWzzf92fbRyD22XEHbXanlZ6vtQqwkQB11aT6cbtxA90xtwsT75qSSwQEmSZMJlRewgewObVCsjt0H7zQAButA6rsASpX04OB9ZrAVutqrjAsFNASqSbK9QLtE4vF3Gn1HhUcJVIDrABrdRKOskJJjELcaKHxeRJISs6OZrhXmL0xO/FvrpF6pjpeBWlK5BRkHftrh61gQggbnW55Fn/yzn70Dn9y4BH8nbcP5M74fh53PSMDuOBWQ0GR0L5dOyDoybH/p9vDfB3/du18mAc/A7UPoOyXGhKf4WPzYVv7X/3yxlZVYLfIixFBQA2kgdQe6GEIAQKdpSsdjURF2p32/oZ9/4vb93+T2ww7eeYorTozDa2R8Njq0ivbDCU6wEitlVIK0+XCSIyvaxDKQknOn3984b/+++/8+cdXXj9duVzC/cHMuOSC9zxyeJTkREr3b43o1+ZGbVHurELkX809b61EaTbzOM7MaLb06j7GYguWMzpdyJev6OU3KJ8xmfBYugkgrStOP8pqwYaS7XtrWetw8Gdy9/F9jjVxZLPYjt3f11Yl7mF9PRAIR5/z8/1Wc+cuQOSw/nI0cZ5l9J4tPMsEdcWNNcglooAj12+2fi3bAUHpo1l6sByQNdLAHce5ryziWJsHhggwp3hPyrauD4Mx7LJiBO4c9dI+xx/A2sebrGvNUcTJUAicno1kf9JmQm4rQLe1fc23PIOVpd+j9etb+HFr9Fe1hebe+2UoA910bUIeUTyjdry7o7JNUPPa/fR2yJ4d8N9U0d74AXCOkU8jCGd08Ao7emz3Ggnje4C1t3s/BwpmUfgaZDeAI0Hk6OTxm8gjWyHh+bxqbtuLG/fYU6y9JQP8OZtPYm9Pc1i1dGONQpaRvwhZI44i2uv4POf7f7QuPFtcf8yKPQL9j6653zcmzxpM8wNA+n+y/Uj5GAD/PCb22+bLcnqvAxCK9QWCrrkOf8khxLpOKY5JorojTIi/hqmgVua2kOuCpYUkI9u7d2opfG/YKUmDIQ0W0Lu5wHDt5bGKIDmRrhM2X1jMYDimd3NFFgVN1BYuBZEb0CgoWhIpFzQVlosgODft0Yp2R1siWSZVsLl1PxuQlogkC7m7sEX0+mDEQlZ1gRAD+qioCMdgEB7H4YPi9xEA2kvWn4Ckg6Z9lKLbn05Xxbo2Lf1HYg6POJE1CMY9mNX/4fjdnosNAD4DqR+0c3dg7PoJEj3cb/3xR2fYYb8/+Wvrb+tBJA1YCFDSEML/T7xR243BAooviC9QZ+z+xvz+F+12i9rUGqlYzLca3t6MNHzMWkSiRmQnoLkrxXmtBe7zQk69pnWbKcn559//xv/6X//NP//X3/n8eqHkeEZzIxEpVHyASmuRFqdbh5DAtdaMZalUcTwlcu71fFPuPq/hL2sGrUXaG7OFZjCbQblQLn/A9U/s8jsmLzilK5Dj3fYqPmxjtZfaZoQkhIfCMYhgVRz6K0mdwVsZp51MDFk31tXN5zvJrnrX/o17r5M9+nwdBgE9Y7ofQdn6dw+CsZMCfQZ0Vh/P/4gwGNfZ6nEbWhvWIgvDKmtsgGPtJEu3uAlhqXLvFqiGYwfybICkAImjC4OddbeoGNVTf+nw35W2s+wJqnJYdiNVsAGpGxy0t05pDxHeP2BUZd+H/SeLfohX46trwLiupogxaDL6r9Ek1pPmTp4umBvVaygvw5LUrR0LSxT6SILmcIG4lPBH15w2H8DDy9915rPf+1N8uC8W3uN37yDLMdZ8Xf2x17udzJBPNRbfD0iJyS92OMfd17xme/DybPvRgN2eNbTL/UOt2gVjLdiqUjxrc8gFxb114uWx/34Eqj5iYJ/tPz/b+ZynQPH0vn713mcG92ftfHa9jxjh8/HP2i3Sc+b1aK49yD9qned2BdgaCkvn6GgkICNcaN4wf8cthamtLbhEYEnc11kwkC6wu5lRicWwNaWN/IIWipURJrGkQi6FNhVSbcwaZbbMHLPIVaiqXDRhZITM/8famy1Jbitrup8DICOzBkklrWHvbrM+7/9c576HtVTKDBJw7wt3gCAjsqRt1pSVMjOCA4jB8fvvk6YCeaEthVwWck60/T00UkVpWL3BvmB1gT2R1FBLjFT6QpRFy5Cqa/AikYu2C/9gAkNwdp7CzB5Zwx+MMx/M03G+PN7r9PkTwP+jY0Qr2xnA9qEXkSEY/58dPwB3/0+fM9/71K/XPrwixZiXE5MwtHHV6LQw84ozgdp2ctug3slWaaKxiVasVXTfsP0d3e+epkhCsUkpgmK64pUml5wwUVnnYWIjT8UZDfN7mBp1f+e2Fv7226/8f//jv/P3f3zjl19/4rYWtL7z/naHVllvt0PFHTAJAAAgAElEQVR30YlFMqMFiDA70qg0MSQvHnwWwNEkeVT/Xtn23RkTdswaFcPySnn5Qv70K/LyDctfaOnm4C/kh7P1kaPWhsdXjIf3/8HZTCZfgRHc1Of6B2tpTuNymITPpMXz6fIo9+1hnjw5P37OQQznvff5dT+S/32PnAGgxZiZGWglWXE3hGYolWQJobkbFaA4S41VIHLwDlKmp6ADr9p1BAK2Vl33C4VErZEovLwuMEDt8c4Jz028bRv73qj7Abwf/f4+OqaAzCkQQbWOYMSS1wHye/1ppaHigYLv+u4kkwSpMXznPK5gd6rU53TJrHkl3bIHUq3JI6BzRhZXfL2CrmelMBFKYHywK00bkUGD5H7ux9U1GusTuXeizRPBPzeMFDZ5L8WSTvcU0kHz9muFcPAeXeoCxGJDNQ27/sEAmh0yDo6F6ivuPEQuJH68is5m0hnRu4A53rM7ih7Paa257C1Kjxbsvur92dcEu89AUf98/v4kAJ5ttv1zO3wJ5HLuA2PzwedX6t94vtifapMfnHtq65P3nX//K0BgZorm6K8c1WGcEbZJ53BzlVmkKaJrxEukbljJ8gLtO1YbZluYxdRZtJyCafQavUSOp5QBzZSUQZSqbgbrub0gAoiWQrm9uNN5LrS9Qd2RbKRWQI31tkR1gRVLCyqFTRJVK82UdgfVd68tKp6QOtsrWb3m9pKEangi6KGEEXnRIgp7znhqRGjvvBBDAeob1IWdeMri/mCMT+4ZHH1yZeJdDI0JTsd2/R4yWQ5GdF60zwLojFaIMz2Skr/fn++dT48xD7uioXb63Kb+eTTLcT7ng830dIxzD6Bw6tsPisU/vN14/rS2kkGtkVxfoTXU7lDv1P2d1DyHnrQNs43W3mnbH+j9O9zfaPd3Mo0Uvmb9/l5iM9qrLUCOOCAcWRxi7gRjeRP3pdP9zprgH79+47//t//gn//xd3759Sufvrygbae2LmejyID0TVXd7WLK+Sf+eGoErWhy3/aqijQHEtZW9ta47xv3/U5td0RqpGVKrC+fKZ9/IX/5DVt/QfMrJmv4ZEVPS+pGNX/P4Xjo8qQHnB1DYEdKEEnn9TeG/Xkg3fVIKUWUcrx/+CGWuF1fHQ/79thz++f69DkzAJyTUXdt61kU+jNGsD9z7FunZzMAcM6ZW3ILRWtepcv3/CBcsvslrgH08stK1c6OapSVnVlKZ563zfuylJVt20hNWJbM62cvYHHdc0ryMrS//9v71eth27R84t3PYGM6Jnc3mftjqqUsxvf2R+ROBq9QFimrcnOwlwUpibwYec2U1VMW+fkFljJkmotoQbO573bBrUVLgYzfW9SrY0X/lKNhxwZ+MCQ2JoAbMM8TROT8mT3iq6cTwc9NxwbA8d2o+/fBMYdmiHVA2Z06zQPA5vuN9j8eP9K4Tm3v/l3iC3xcjy/wp4xa9GNrffEcG16cxce95YfGO86LxlOIMKjumXV8aAPHxH62SZ/ZmMdr+/Pm5w+a/i8wjlfw+Gcg7iPz8jPgcDyznUCHf2WYuuk/pS54ugl7PA1sWAPd+HVQSKFBZkgvGK+0ulLbm+cMtA24e+3ONQJ9UiR+xeeKkyGJUgpaK7XuDmGKuyukBFkyLTsV70zIHTFoTWlVkcWou/+UlMilOACMJLpbU6xGqSlJLJK9Hmta0KwYha2qV+gRAcmDnbAsbtpo5mXhIgXU0HGsd1Znv+eBnlKyXEweB4PQ//exUPgr6+8Y6/P8PTTrA4yi3Qetg7D+Tmf23o+wGz4UY3/aiIklkGk+e7303qbrGvtLloW/zCZMbTlQ8PT5fKv+vUYQXG/DxP51eY9H/4opZju0Deo7Td8wvWP7O9QN2jtW39nvv5Pe/gVv/0bf/oXkSisZcu8Pf87wJs1HVRtvwqFEapi8tFUankw60/j208/85z9/49svX/n8uvD1y2eWW+H79w2rLdwjFlThljOevsaDvTSCCTAPNLnf75h5KUfrPq2qUfbL2Pc7tcK2b+z7O8QGmUSoFPKnn5FP39D1Z7R8ockLkhdy5NCco+K7IulBIZOSM707T2TaM/emfu18XIEU5umzuu+kmadjSxmI9GRYGu4xrjTx9J7zPJz3hmdpuEQk6ocnV2zbcc18j5mouKZDEREymS286JMphca6wstSfN/c2kgOnbWhWUhLYl0Lr0umLIllXdk6wI90J6Qj6vd2e2Xfd+53l1k5L5Q3qLWyvizkAqkIWYpjmZ5mLQulZPKSkA1n5AimO7CL5RSJ4O2EWSwCqlTcpcAJnpATxUFuWbwy1Ovnz1jGXYJKBDcVQYpgBVJ8JkXIi7v/pOK5iJHsLgo5Cm8k6AyieaoKyMT54j6wVkEMS75uilOqnTGBrkkncydB03ZKoGy0wSK4ppePSQMcUUXTpiEMXzuTw7FVAsmMSCHx63o9vjGRNHL89A2jA7qxuGwAgCTpEJItNq+ScQh8CPI+udMFnLRqpwmbUhqLVvWQsgNgBuk09j3pm4H3Q06u5fUSS2puu0+pawbPmYAjasvFaUrZnVdbB9pC6yYcOS+63unHQpUpXxojcrK2OnI/dQ3+mizb3ztMF5FB3sCjSxPs23bk2UOGyUeA1H1TTqDg3FYNwJSDNRjs6eWdej6jfq8+y0qaNnCL+SGAJFK2seF0NwGdGJuUvLybmvdjA1o6Qv5NE2YLt/wz5Ipt6hG7oiT7g9Yqi33zebcW8ppZS5R0suYyuLqQJqVR/WBNhRYs1bIs6LJyzyUWJeG0u7CuL6RlhbKwo+zvf3Bv0MKkmxE8P5uSzctWfSkLlHDoJ9GWlbeWea9CVSFF7ihph+N6s0pSrz+srU/mWDspxTztc7Wvh4gwu0SBH9GnUVfUAuR0M4+43+EA893heazN6X7hp9MZ5/noc8ICqHpt5uBgUiRuUDkmSo7qByEYWyB/iVxcAzONjTAPBauvGZd53hcyFr64H1nvtu53KG6a6QvL+jvO67wzZTIpVXO2glgz1v0y4xqfyAaqIX97+ai4z1T/15pXxrEH031z5SknBzLWfC7ZHeQObM4GRiBIrhV5fye9/Q5v/4L7v7jl5q4PzV0vShF08blhKiOH3fA3U4d8ktxCVPc7IsJrKZ4KCePrp1d+++cv/PTzK7dFuK2Z7Y/v1Hc8Kvje0OZ+b1Rjrxttr+z7ne3+Frn3DInUIlLNZSZgOZNWo0jxSg9mYNXrt+9btDKBFcgvLLefWH76T/TLP2gv36jLJzStnhaq7X5NWWLeZDeFG5C6H6aG/O97mQRI9N8hltcoLeqA/Qyk0sjbJtJrETv4oykN3Ic45NptWXybbGHmTAmhWyqOjA4mbXrG1cdvjh69nDN+SiQyNhAbSY1P25i4D5tZo7Y6fYZHVytUCu/3O9o2slR+/faJT7cX3vbK/X/9TjL4evtMKYW7VmqCZYE11p+mzX21cwD75on+12Xl5WVFSuL99x0pFmVZxdOkbNB0J8nKroaJsrWd/f1Oua18Wgt33amp0vLOnu5jjXaZIJLY8RzA0sFiyQ7Y1sRSCsvyQlkz5VaQHESBuPuPrBlbjRafpZKOvSL2KwkrE+G20Kut9dETK55LMOaPj2MaA2AJqrNi4ztDkSaklCmPm/MBIDoTyBDWIXsC0Zp5ua1utv2IaTsf1zM8Usvl4zmqdzanXJmAmYNwk4ALYZVOGB8aRx73ftTIZ1BxPfpi+FMzDWcGwDoIoTd/FvodwLRhMvjRcXXC1WkMzhnNOS3Y00Yax5Whu15jdhQD/5DhY9LulNP9njKhlzb8iAX8qyzhs/E4A800fnbgd71uKADh++askX+neKEM0kJNkXJAb5jeSLqQFBbx3Gm2v7vvRkmkYJM6IE4p0WSno5CmlX0X9mzuw1dK+Lrg5gTJ7jNYjX1vbPfKa5RqNIkC8M0dgcUyyYyShbVrfblCqjSp7NmoKK85YXbDmiC7utN2c58uSYZWV8xUqwcqzRglCECfxKN22gGycbP3bOI4slmEe3woEoNHuGxwfzLY57EbrFUfRJ4sn/A3tvCXsSiJN6Kb3dwpyTCNbKUzo/lkjZzbMwM6/3M2o82d8MCKTO9yPKONF+ob69SY42X7unzUpc5NHALhmPfO/HgQkmgvp+V+gZ5iyHOw+WfhX2U76EamsoiSrZKsIuxIasgSihKZah65m8RY18L68onb7QUJH6rv39/Y3u+U1KL0245g3EqUa2s7CeXL51f+9vef+fbrV14/rSxr4v3779QyBYpoV+S81mm9v6G1se3v1OrRyoK/pzVFq7pFmBQsd1dKfSOvrdHqjqGk7OBv1wVJL+TbT/D6K7Z8pqWV3QRrjTXlQRL08ZCIsjzWQk+dZWM9udwMpVq8nlWXqVfAdZ52kym4z59RweO4Ry+LOWQ789+PJMOfrcMzoXBcM//rIH9m++b7PvouduDridxSckuLRfR3Cp9qzUZ+KXy9vfK6LKSUsd3Ldmo2r8qh5jklcVletdFM3f+axlvdsN2471vURwc0OZBsO5aE+3sdARfbtrFtGy92oxZn0f5of7DlO/bFKLeVdV0pJZOyp34jp2FWzUvCosY1izjAy8kZvUhdpAGWU86kIlRpRyR3PhJxH3qg7w99b/bfJ8xSDnxiZgMPnPZ3kcmVhlDi/Wc5JssE+PDAQemavjE0CCfh7AQwDn826NBMrhJqaNhnhrBT2fOk00POTi9zmYin7zjuNQT0sWG5YI2E0lwSQF60n/le/bkijIV2RGH1yZ4u13dBfYDm04Yy9Z9fdgYlczs6yMIsNIKDqTvlZzRvjwsCOfXPcfP4F2yCcK6hOJg2Po64vbbzOg8+Ou/Hn+vR9icBHL3xTrx0Z9i+F5+ViXM/67BCfmRCnt957rAEmGRIzX3zUkbyguWFthekCUphScq+70hOtJZpLTS4ziT4Q93K6FoIirK1RKoRbW/uwJuWQtrcoby15nVSt0LbKymX8NvwDaVIQotHCuempAQLYNmwIqxF+JwFTYmtQVVFyagm6r7TrDlws+wmjBCMmDM3p9SA4EEkqaPBMO5pOzqLg/mbwdmswA0mbwaEH8yZPwWIs9LarQL98/lSi4CEkQh6ApQ0IiqHnkx1Vja77/PAwl3GdT9O6+3o/TLLj2AsJ3a+96ld5uMxxS+dfgF+Q66NoAEOcC0ykt8SyvkBTI4OOQrQ99uGXLQo8SZuHkqxSZWkLMUo1si5UUolLYKQkVKQ9krdG7W6A7tIo6SVlzXx+dMNyQtbWajbTn1/o4aZrkcHS/I1UGsjFeHT55WvXz9zuy2RvlUDpG0+B6M/BINW2VuD6gCu1g20DtcLEdytQjeaOeASyUguNNxc3EzZaotUG27tcUNkId++kD5/Q25fseXV2+rcHZgFS5+O8Y05YJdxuyqdx8C6sqjq0cxX15kDuPcJ2K1WzqSlPsvsmWwLQJjOz74yfaef81K0c7uPfufw7fzgeAYAz7eZfQJzWCQKSTM535C8ogjNoKw3bi+fWIsrcaIe6arNyBrWh93JjmrCVqsv5+KAR++ufG8tXHP2Rq0bb29vbNuGJbh9XmjifVqXRstGfVH2V5elvN7IFKwkym1FSqEmg+Rm2FLCQpIzWlyWazIHgFnIL6szgj2AQ3x0elnBNFJdT30UC7TLyzGXJvEw+rgDxoHjnsvQk0t3P1FwAPinmkBc0KOd3BwSQvBDXfTSUOYJOl93Bkoak/7ZwjmBgw+ee2XiullkrEx5Dkye9cF1Uc6L89w2Tn/PAOrZ98/a+l893IfCJ0fvi2ds319mW+LIHBD9DPQewZNMk+8ZeFWNMmg/eAfp19izMf+TI7RueeLHNdqpZ81UTgvGfXYQFyYJneaWOAgs4ozFspLqK7q/YNtKa3evAVoauW5YXdDaaKKROgcszCQpuTaouUDzknH73oDKgoOrHPVItSWoEZjSmpuxlkrKmSVlLOM5zCShktj2nRLpKLrzMNmguBa9WaNZY8cd303V61+HCZHmbaJlzJ0ZJ59XwPBUHsGq92SmfDCv/mxOn+bjaV3+eE1dbhJfMAnE6dwTG0z4XrkAHhCto6Buou7tiZuNOW/nd/WyW1PbDcy668IcIGZDiM+3Pim24hvGCSiP9XMFDOd3702KLFruv9THZn5GKEOiUa4SxbQi5m4CZp7kGVPEjJw8ufAqwiLCKsYqjayVjLHkRNYbyQyxxva+s+3N11ESUiksRTDdQpGpWNtRrbTdy8Cl7J7fte1kgZc189PXV759+4XPn1+9ljae/siHzhlcGftAZ50qqju17mj1e1sGkDBBW6wTUHHWBkloM4xKjX7yUo0JpLDLgiyfSZ9+JX3+Ri2vWFpwjzULIBT+dmZRXuy66eq5/5/8Ps/XrnSPv2fZfQFuxzXH7939ZrgCmIO/rlBf//V5+Ff2n54G7Hp0+X4tUTe/Q2/bQ9v7d6q09w2971F21a8fdYmzl0y9B/nytm/8sb2jGJVCIqO7t62qstU7u+4jmKLhIF/E2bvbbSHdElYyq3wiL4n86nhGivh1wPJyo7yuDtKyoElgcYZPQxY2cyXpVjytTEpp3MMtDOHPl2M/9Xwv7kNI5OTDvLy2RwuNeArr7C4HoJstgScF8iqHn+COedxnXGJmFFX3A7PIy3T48OXTjWyyN/oGIR0L/vi4hLhOukEo0Wn4tPXP/eWmicWxeLzqwiSUu0lVGAvmpDk9tMeZQHolDzIJG4xdX0RpejYWUVvWBcDhhyEduPb3u7Bn1wU2AM8Fufdrr8fjIg0fRQIsR6b2jxg4D2YIX8IR0HGwr24O7L5T/nnCzSvXBd7bP99//uCH7z1votM7DZ+WeQP/4Lr5OM277m8V/TNvgj8ScKO9fUGRfSMUB28mSpUMuZCXG9Ze0e0TVV6xenffOSo5eaWDvC/hD+K+dpb8H8nZ3iSFnqhUTWjVMHafW8n9R3Je0NZ8TNUT4mYjHN97NveMSUZF+FxgscSmiU1SOAc3muxU2fmUjU2N92qkZoMtxizYYPE1oQ204GGWCclyIthSaK0jnYgdS7v/9PUX/def0QFZ10Dn8fjR5hPX2vXcSfj5uvtYSQEYUlR0ZBO4Rt37Lfp7HSWXOtMnTNOLAIEDvIZ5lVmGTW0dm+ehyffr/Lzwhxw1v497DAE/vfuRqoJQXuK7qPXKUKYOedXZymTmgM+q/6QiOcy9tiPsJGnckvGa4FNOLCgrlaKNJRs3KxRZfS6jbO87NVg0NfO1UlYg8b5V9vfv7Nsbpo2cxJmT7tMW1TI+ff7Er7/9ws+/fOXldSUXzz+7743WEsvigQ4mndl0xXJNhd0UrPkUNoMaqdOb+eZfFvfzTgtpKd5nVdHmgV+5rMiakZTZSIi8kj/9Bl//xv7yC628orJAr/iDy38V973qwS59vvSgKJdpCh9O8ccAoA6qZmW6KwSD0e17UnwvsTZl8ifvlqgHMmQGEBrZAELpvVrshDz2P4EH16BR/Whaj/NzrvWFryDEQv68ri+8SeIdT1T+/f3fCJnf205ZC217Y0mZapXf39/49/bmxILFvlYKGoEO+TUhxdP89IjZVAQylNVTowxWNCe/v2gEWeTwvzMPmliKpwESkCweRxDKWrOQOuIJzhFFkvvweeBmOnyNrcZ7a4y4RyabCaJGTivuT+m9PsC9eHy1s9IGU/qcM8l0BtjdRWxWELpl4Nivj/PLyPQ/ax3nc44IlwnxaWyy/bRnG/UzDTZdztNYUOMlTlrUM+3hEWSdn3cwS+AdPm/yp3PNTlHF5+fY80l7ec4ASU8A3TMG7Xr8SAu70vTPvu+VR/7Kcb2Pt3/qM8O1oMt7/uj4M7bm+u4/Arx/ifV7OPfj54vIg8niYTzFfTFTCFCfsj4rlEQTc1CWV1K5YeWVlj/T7B3d3yliZHa2vJFkJUuJPFIeKKDBDPlC9LrAPmdcgG21soDv3SmNHGViilU3Bed1o+hCyoVbKVAWLPsGtMiNRT3ugyqoNaq+kXchNWDPSHVWUVQQKaRcXM0xgVYDDOJgRQUsHyYzwX0cyZ5oNxzEu3vF9TiNaUrDZ+vDsZ0BznzeD+bg6RkdOMkx18Qs1LjDGR+RSMQdMiWJO+s/STnwkWzxbXUCfxP+Otp6uXYoF8KVmRQc+HVrShfo415PQO/42TeB3oi5IRIylc4gNBDDdPc5GAEgnk9tQ+yOSSVZo0hjFeMlGa9SecmVVTeWpbIW5ZaEkhdEPNlyfSnsW/NIzO4CmTK7GvuuiFV0u2Pb7nV+gbpXcs68vH7ipy8vfP36yk9fP7FkQ2sdLIuZkHOX31H5QquXC8tGyQmhOACsxXNo0iNXEzkvpGVxOVlWLGeaKnXbfI2lWKtlQVPGWGCNlC+fvlHzZzS9eG4/bQFiDaQg4tGcwxXiOoeiRu08ix7kuIQ52z7ec4ZS/oQs+Ijo8Hl0lnXXn70pff+fU+rM57aujD7ZyzrQPL3SzE7ZYxTxUPyTB3tu+xtv7Xe+19+56+/cv28kydxFuaUXPq036uLjtH555ef0SileBz2VjCahJXUAuDqAM1FkKSyvxcsKFiL6tvvYOciTkj3tlzCCpHoUseHLLidP9yPJk2prayOpuQJSfBxNPP0KcARcXjBV7iAZQc3rcVTPMn3kMFUbaeIswNo8Lx72+ify8c/20XkMS2u7d0jqTtLdVyfKr3WGBg6zCQyhNLTpCxM0Uu9fZuho2hBYFwA0v2CYJcYl8DBJHyjQfu7oeHNN7LJZSUDProkMBqp1M2BnIoOuhmFqjYe7JmiGCxtPsdHCDDPMQg9tjucrozzwXCOwR2Fzec+eP/EQKoaZekTTNDGOGsXP+6Xfb7RNux9RPNLVD9csexSoRWqDWTmIe8ya4VXLfAZu/yrI689rPwDPfvTIs66BPm6WD9ovs8ANDTjFM3FmxSSNuVUFst2o7UZav2Lrhi4V3e/ct+8k2xApiP0RrFplKTHf5sjlBrp7SSzLHiFoZp4HqofyZwl6J/yf7ht5KZRlIeWELEK+FSxnjERFoHri20xD2gbaPChEGlIzxVZWW1glWMnISUhOyO4JV+mA0Ij1UCDyw3XfFSyfzFXDcX1sNpNJIpgo/yzGIaLnDhnQ1+dJeByLxKbvriDxco30RLvm/mjeXuey+9wQA0uu8TsuDL+/wIp+0sEEeuu1L1I6K3tq68z6Rbu8fRNAowOx0Njnqy7vahPDer7/sW6tb1p2BX5dVh/AsMsOo0aiWfWAj6z4TL8jspNFKdK4oaxsvLDzysaNP7jJxiobS9q5Za9p7d0v3PLCnqBUpbY+B0B22EUpGELDWUaXbS9r4cuXz/z881f+/o9vlEVYuo+deUqaLIVchKUUcgRbtNawWuM9lWQRGGIOUlprtOppSSQqk+ScPRI1Zyqw153W1HOp3RKIsqmhUmi3r6TPv2Kff0PLFzZWhOK1wk0ooRD5XPI9ZeZGHvzeYyA/UnTNPOW8BXv6jMAYa6yDtr5/jH2g+1DPc9LrKff5+2x/OG4fN5qybgBIT6lkjgc83QlE5YUH0uQjJX9+pyuAtQJ3ead+atz+8zMvP99YpbCuK3uGZV255UIO2ahZaNndDErPXrFmB4ApBHiWweJR1Et2JtzMG0ngBzi1hskyzKverx0TxDpM3R/YS3FKMop51G0LksCtiAmsB+jEe6dD1nklk2Mv0tYJCHdR6Fa3jjxy7MlNW9zz0fx7nkuPygN0GNZl0vQz2lXm5I7PB1EOjXk6fsRq/ekhH0yQobH377x7O+n9V5/XN6Xz38+YNndI7uW3njF4cr3P5bje80q7S7r26eXvP3mlj7S4sdAvGtr1PWYN5LoYT/dUQ1Okv7m8y7Xd1/b9iOH7yH9kZnGv15zafQFu12c8fnacJyLDnDofo48EtPZUI71LLZB5JI+OJJvVGuQbVj7BumNrw7Y37u//iyKJJIpx9/uniqizJGJefK1JRvCKBPv2DjmTkzkTWIqXRCqZXLMLLDXcQT/TyzJ5KUEPBJGI8qUGVqA52KwNa3mc+3n97JVCkpFq5l97oxo0E0wz2QxCGx0A0ASGn5UFGEoOIKRHrXYt+XFenMZqmn/8V+TFPGYf/P4ogwIEhgLjZaNCClvX/kcjIzBYOSW5/rA5H7Tn+tkTcMpFJvicntox/Rzr4aJsnc4d7ek3UTBBpAfpRN496RtaMLa9lFgy10akktpOkUpOyirKjcqL7dxs48adVe8seqfwxsqOW9SOgJlcXPHNKXu0rTizlnOjVr/vbRFsy5hVimQ+f/nCP/7+G7/8+pVlTZQklGyIJVptI6lzishfwNmXyPFXEjTNSA4f42DTLZC9iJFzmPxEILlDvjb1Sia1UZLPkWbCvUFNBVm+ILefsfKFLd2oEWlvECXEopQYRMWe/WRhUGzkbb0ef7Z3PcjrA9ENQHiaQ9f5Ag5H7Lif2eGv+KwtHynnft15fXUr3cNek+Thnh1wdh/wj/ZNk4bcjOWnlZf/8RufpZDJ5GVlU5+nSbw0WwrriC0+3kVSVKgxSqSjqebubHnJmCi7hh+d9Dx9YSpPoLVR1SgRjex4Lfq+NbTaUcJQ3EIk5sDYQgabRtq5uM7tPq6ASviAmzF8NGMUUXUZqtYGL6UCFgy2qQ13lVJKjMOjL6iIeIqXqd+v43rdZ69jX7S1YAUq0uszYqShKZwBx/D3CexiERWr3dcsNoau+fbSK+PhfULFQk0RJNDTT3jDZgo1kXKJSeUY2X0We8qNi8YRiDdNQMgXVBuKfjd7HhDdBgDw5tk4R/UMSJ4NQp/wOedpkbhTq2gXTv2VNCZFntp3BWqKqn9XSnkK2LwyhUXFFe/XntcwnfwnJUCuDQZ1aBPEwhafpG3ShPo4WW1h4ma85ywAyhyVyDG+/bPuKzlvmtFiPyWp50QkzBGxYCCcrFOv1NGfe90Ep2hyfE4dzc2ijX0AACAASURBVA+wJD7WD9qSMP3tLZOh5ft4NAQkIXklrZ88aXJtpN1AN9r9f/K+NbZ95zUiShMZ2uL1F2UF8EjIbadHXbZ9gxuYvdL2jSyZdS3UzWupsldS8dyB1nZolWIvsVAarSnVElim1obWCPDYK9YyOcNLykjdIBeqwY7xaXmN7C0W1UEa2QxrDdvMJZEaRjg1M/uAmoPM3ieexMzHs+fFG0zsMUd8JCJicqz/kBCx6AaXkialYZqLP2IYMtP6wsst+h8TmxZpQSTFHM2QJHn2kwbDrN2j7i/MzaGz+uw9EmDHe3ZFuft9qSuhQ/DH+jml2YnHzu96+Cd215znJrRz37q8O9rchTTB3LQx77zmr6cLEhopVbJuFDNesvI5G5/UuL3fYfs3uf5B0Tdu0liSpx3KWQ6TWZhFJTiMHOyLqlKy8el15X//n41W77x+/sRv377x29//xi8/f0UyfPp0Y69396WKvHUJD8xYyo2csst7VaCOcm+oYQr3+91zv1UdpI2k4jEdpgFWLeapM5E5RNa+757u49OLR/x++hV9+Zl7utHILMs6TKSq5mUim3iwWFinZvLgJFu7TI9xShwbdR/i1CWwiJsaZyWiTwwNKwV4qpQA2/1eCSN3eal9Dvi+6WNQTuXXci99GSl11v597CdjH4qfx1p0S1BnAo+14fP+yPl4AMec8wgiuQJHM5fvsgq//PMX1l+FJXIP+z5m7kISFkpnDFP4QCf2WCzF0jC3Z8LFIBCI5ATNf8/DxOd1n5NlVmF87+3rcQnOuIkeJni1cJEKcqmJB/hhgqVMA6/bbp7pQUgxbtmZ8dxBPEdUesrONQSDrSGDJPlq8v6vZ8zxgKUP/HHFQf4eF8xykaOlO2k+MC9MubtOj2NozSaRSBlfYxpmyXHuLECnRTIENELbN5TuhHr4I6SIojGFqMZMXywSzzw2bj58wY/pdyPcgB++v/bFlVU7CeFJA7TYOIb2NV1zZT962202UV36Cw4fjWv7RaKP9Pj8GVD8S6ylOWDvb6J9pk4C4Fk95e7/+IyR622c23QSMPG92rNZdm6rb6yMcb+24SM2EQ4jzRU09Pf2X5wFPvb4M2uakrgwKQtpffUUErsi9SfS66/sbxWr32Gr5LSRJXnOtDDbQiL19Cp4/q+Uwq1ANxqJSqNEOoqcMxaCU7VibfGcZm0naQL17cQ0sbcd3Q0xYc2Jl7VAS2SMnSjtReGTgOYE1lCFDWVvFW1hHqoRGdxKYBqvFTzmbcd2PRdBJMy2Ns3vv8J8XOfKB+vzenz0eYq5O74WYaQHGlqG/5rAv5Nrmyftb37fv3A8tOvQIp+ec9rkn/TX/Ll9dM7pXh7B6874GgmoO8rUYDk94pwUDCB7CNadNTVuqbGI8SKNm94p+x/I/m/S/j3A4U5KjZKMTCjuAQCTeaJZbT2nYIa0IRhZFK3vfH595ZeffubXX3/l27dvfPnyhdttRa1yv795smpTciSal2TcloV1XV3OSZg4wy1BwsOTSDbdqnnOf4FcFkrKLMVNwIgHv6g2xJr7nVVj143GgrGQ1q+Uz7/Cp2/o+hPkF8QmV5pewcMcbLvxtzFC5sTTzoxk59MxANQT+3CoVD80Ao39p7dluk2Xi10560zRda96Nv/6z8M0/Khk/YhJup73jBx5du31WFKGJWQsXp2oNeukPRO/gaJokkE6SVfYOLrFIsDIOttnKYwCx7NTxxKmwZC3QQiYWSiA0x4s0ZjUrQVKU2f7kkzXzyAtOfnSRjo6GVhJUyzzoTSf+8m6cjz171WhPsbw4xiCv3IUj1+YHjDi6hj+d4+AIvwfVLESES9GFKXvmuyR50gjmlFScmtWOMOThFqd7u++d64BOrBYFk8SqTAE96gWEe0Z8GEI+0cNee6wHt07kP50r2fA6c/o/Ov1EtrDPJn8hHM7IFg+eRxYEfFIOXG2sr/zmJzmn/UJNd9XZPI5U0VkeViw8yLu3iaH0+nphuOaGYieJ2rjQwk23snGv/FUSadF+XjpI3DzK487ApEvrI/XfG4wV1MtWb/f+Zk9m72a4RlZvLbmyMSuIHhfp5yhrLAq6aagO6n9na1Vttqw+p28N4Qd0YTWHV0UYaFuztAFp4jYjrU7pNcQOHUUsM85oynRanUTRHPGUGvB9uSCMQlqidYSZpHVncxLEYRENoKpqOxUzIRqRrXEvQlLNdpu6N6w6qwmLUcUcIEi7vyYJAqQL4w0I26/YFC5B+F0yI4xtl1B+LHLyAkY2WmxzJPiz6+fwrpO81wt6H8f5y7HJJzGT8+6TqVnz3rWlP55Xzc874dAMx/v/v28J5vy+ZweVOf3GvEsY8634ZPqAR93kB1PnqYk21nEuInyKsord17aG6V+p+y/k/c/SPJOEqUkd6JPS/Laqamb9vbwFwu5IoqZp50RlNeXldvtxtevP/Prr3/j5WUNZbJ6PkoOBbOUxJLEk5uvnnQXDXOi4O3mYK+6DGrVI4ZFxZPu5kO2aG0eSGIeSSxlYdvubmJcM2n9wvr6K/L6m4O/8gIsSCjEPhXcH2sUGhrD0H1g5WC06fuLs7055lm6DPQYV7vKOD19P4Im+55k3a8zlB97JF1cUW4YjdarbfHchNv91q7rc5w7uzAlwcIP2KLtfEBQnN7x8vtog5nnl9dgxnuPpwCmUQlIOPZuJ/vCZ93wlCsxBmZ2yHsDrPuyM61nR18+hu6WM0JBR6m+2L/jPQ+g7mlgzCIbA6EQmftgq1nglwB7cvhi0n0xvdMOPfNSy3ueF3PU739VMe5kg34wHv0oc5qPU6kt09NnZl33udxI86g1l/qECiFoqtTqmd9Rd8LsTF8yIqxaqJv7iwyaPFLT3G431nUl5UiPESbbnhT5Rx3Qv7syV/P5CSK1wJnFOzFUlwl+ZbAG0OMyYP37JwDw1A45g7IfMXZXkNo1gOu5V9Ztvsczlmy8W4DAZJFigkeA2/vz6IPnY/Cjzf76/h99f3pXzn0/v89HLO/zzx4FcQfko0C90ws+L7zQpdeYthDIecFuL4h9BvuN1Dakbex7433/nYKRdHc/k00RybRqrtiIouaMR9srZWm+SZhHGbrrgAUwdbau1krddmTbSMUzy6t5SZ/EEvqXi6kS+agWyxQzclOkvXOvd1LNWN2QPZPuIJvBZtgd2NyfEFtBbp4XkDzSIx0m3K7wXdFfbFiTOfY6Fh/N79O5V8A3GBSZANoP5lZfE8P/z+IefZzbmAbW2yrCMBdfNqoP59YH6/qHR3+/+T0+kl9/sn78+85CCSqNhLr/UGwydIAlG27tqCA7Im4WzmwsVF5ovFK56Z1l/xfL/m9Ke2dhI7edVNwfT7qcD0VJxEtSlZSRJZNa87Ja6ophMuXz50+UsvD1p5/58uXFXU10B4xFQJfMkr3SfCmJW07Df6+UQpZEra5gdXXV1GKtBADcdrateuqlvpabR/CLNUrp0cLuiF9F2UQoty/kL3+DT7+i5Qs7hdZc4fEN1EGBEzrPxuMcsd1/up4UvmCR3uPZPBkpzeCpzJo/l8tnPs2Ped1l8xVo/Ug2dkApwbBe1+pfaddV2bq25Xr9fI6ZYZublN2FzNesCe632d2L9Fhzbqlxf1FNh2m9t2VglQ/2hTmNDhweGBpmgnbpn+PuJ1vd+b1xX8RM1ArOTuB4MEdgAw7f6Q46LYLW5udNjb308+PxbP//6D7Pr4XSy8MnDFqlyWGz7864Y1DtEe1LlLRaFoWSScl91rygfWUbPhqukbgt3un+lJLnjFKl7XdqUxBF9807bd/g9ZXl5ZWc3aFXA+Vb0O56ecHrpJsp7vnwdelt8a3z+I8O7GKTmPe588P6na4mX3dGd+DSndIP03WfPGauVVjP70anp8+Ay0xpbQZd/pxa67TQno6zl/g6jdmpBwYJMT5+IkBmMNbNvp2tHbWhn0zkDqD779ecgqoaFS68woleJv2fCTBv/6X+pB2ADjiB+2dHz6PVE+qaqLOu4t6sqZuczMLEI5AKrCvGF7Q10peKaKX+6877didbIy8AO7vt7qMW75KTIckZgVoVdMOyr4tad6g7Kfxpuk9pa64gybaz3DLWEqSF0PEil6KNKilFhN0aprC9v4GmIH4Sqd0QLeQtIe+GbQm9OxCkZp8MSRAKSQomGdPqwE8FUpRUSgJkB1cBRiw5oy2DPyE6dQI8I9/dkbR2jOsPhJ0vlmfCzo41Z6GrizDqJMZ9FUNqRD+HH6AwrcmRxPk63z5oy8F1nk/sgHKceg0u698F2zEzAP26YCGeKmtzsmk8yAliHRCuMlGm0OkVw8PoasyVFtaYnVWVm+zcdGOxO6X+m3L/F2X/Ny/tD7LuZHZXeuRwhUmSPRpSxOdhgmzmPnV7Hf7TpRRMFm63Gy+3haUIzRra09GIsCSBbGQplJJYI+qz5OxpO56kGgJft9mEWt16hKozipVIguyBUF4z1omGpsJmiVpupNsXyi//Qfrpv6Gvf0PzCzVopV469LAeMI13zFXJwYL5/O6uLPPsSdHOmTwZsg2o5u/dAaPfLtaHPsre6/17P5jaNC8O/8AfHT2wHzn2rFlujnxyF1B4MGMBgJ4AvB/9Pe4Tn+fs2RZaEEdGpIgRcwXNLIL5w2VKGWysyGit35fmrikhKzT8CPt8dDenY/1okBc63mYe5QCQUxBj1kNnSwPMWcgRV5DHXuyJKUei8O5fL1H3toWpWqc5NoNW5bHfnpJDIW96WdaZGIFjWgxf/HGh/yjXG/fNpoPAWusAf71KRwc8qord76RlpS4OBNf1xfPrVPNyVnul7Tv7fveNBLcuWdR3NI2cT81L/iRTr9PXnALuC6OUgiwSG/zs8HzpkD+Z+E8ZCAkHksv3fcA+8o0YIOjyWf/5zF+C6XMTHsy412ccfz+2/8ySnQHb9Zy5PaONdjB49lHfPDnO93t+zszU9XOfaafj8ydtP9/LTm1/9qzeD/N9Hu/3qDCI9Ait6/nNF7D6AtNInOw5xFYXMq0hycj1jXr/N3X/zr3uFKse5aZ1bGE5d2BlQMYa7Nsdy4kmgtUd00rBBUdaCoTSZaGM5drIGqkJBCyVYN5zBDg1Wqu0rbG9b+z3jVrBrFB0IZuy1JWlQtqUtCXYgLuBFrep50KmYraFuXoBaR6Z1nMW9J/+ZgNQMcY5+vNUg/K5xvpwzGPwwZw8TCXTnJie68+WSNfRfYosgjwY56XkpZtG+pqxGccO85E4Ge26AFzs8v0HMun6Xpe///JaFA5zvMULTH2ePXkeQiOzg20k2RFtJLuT2ZH2RtI3ZP83efudZf9OxhlAieopZp68PMegd6WmlDKIgp48Hgl5TSRRTwXVxn17Q828tFvfC0qhB8n43GHU0QYP8tj3nVarR2eqVxYx9yVCgDVlrITzUiqQsvsDkljKiojnJdxUvILE62eWn39j+eWftM9/8/QveMSv7+NG03Nd9B60KAGSWvSEDIBgA/AhSrYDxAPDBHuSi33YZqW/z59JMbrK574fpCRcBfDMrj3bK4Tn8+zPmKYZuH50zpzxYW5Hf851X0t2+JZrInLjjdU6MX9e3xkC3A+VF4gKTu77F0opFmEK7no2GynmpBQ90Z2LsudsZf9cuioSssOinWbm7hCnCw+zskRBgWSJahXMFZ/co3p/sOdd97Dr/Jl/pidj/ey43rf06J0erdP2xr5tEwvoC7VPwO5D1337mhmy72zi2bNfX5Tb6wteVkrRMF9t97tHMwKafUNjWVDqQNpWmzt6RgLc1rxEDCLk9UZJGSQjkarEJnl7Pa6ArOd7e+zEPjtsgKGz8O3m5nTp2J465OPOPj8/7tt9y2YN6wfC/voe18+OfFCxaAK0WqhLHRANkOU3QCJ7uWPsY3F3VqQLlqN6yOMEOwPQ55P4Gfg7mXJPulePnpvv0e99MXmHA+1DcMpY7DIE54+OZM4K9QTBLWj5qD4ZJtDo1wAFlgSxQiuG3V6ASv70C6/tDdU3+L5xv9+RVEm2g9TYMHPUWfXsaKogvT5qrDXB66SSPdWBjE3EA0KOiHpFUqZEBQjthe9ro+6g20a732HfkZZINIrBaombCe9q5Nqwmt30u4f2rwUsoSqeOqODqpamfqfvXJ55XzojfwzeaXxPAOk0TGcGf5p346O+B8h0znTYk3vPz/eNl64hcQgOfLMXcXmSg800jvuJfIBXp3Zenx/5vh421gE6p/UunjridF6c9cAAiB7tv76/9Af0LxVnWN0MLE3BKqobYhtqb26GsjuNd2r7g6rfWervpPpGsXcW28i5jvywZs5aZKIeeXebFKM1Y2saZLBEpHUGizRH4qBPqkfGlyRomPf2fYsyWkaKVFRq0CKr9F73yIWmw79q1wiIasZaFsqykm+JJhHUCSQ8Q4JKwnalpQWThbR+4fXLT6Rv/0C/fqPdfqblzxStiO1kVWdrmkHKEPlXuz+tyxQPAGhE+Ujz9HPOjgYTFNtGt270/VOm6TC7D3VfsMEGTnvVcwUi/PClR6PGvOkuW9NEUdUBpk472yWIT0SGU8HVN21ElXJe3898C09z84NjWFhGupeExhw38H2pVQ9SUBv+jmGviQmYEct4rsIaLVPfw8xoTWItzftnB14dcDd6Ib0zQAxgFZ1mfe9k+l6EPe5V+p6rFvdwVtDoTKP0uyE5H0rVnxRxuPbhqHzU3yMsDEcltOeY5FoHvP8rdd/ACpaL5yjbK/vu/kvHaB1mPOuNUkVbo426dUbeMgVjyRHMoYq0qAVZN9pe/V4tsYj55pJ2Us40GtXUGcDqbUiK+xFuhbrdyEsilZeQ3OnBP++jTutt/9H3H513Zc+enffs+qu5dnxvjKShkqb+vNyzX3eYUB+ZxhSL49n7H/+Oez1r89ByP+gPjXxcPSM6ZuHP4OWaeubyUwbzCZM9ix6e31Xt+Rhe+7FvtLNQFHmSZ9CuAvOvMSndDJwCEJsIJN+IDgfu2Jol06y5v0gpUBfK+pWXr+4M/Mf7nXZ/QzRT5I5Y9cAD1IFSypErymurmtbQYJuzDFLIkZw9p4xZG361HlCV8NrFniaGqujuQR22+8ZXMJYkNHGzmzsuV/bm2edfmvBmjXtL1Bb1PrVBDmf50HJjD/QC5x1jTP5Q1gQTj4yzVI75TfcFnPr/T5SdhyOUmWuxjvPauvj6jIS2MJI4X4/wDNdkWPGE2aCMUhbN293X3FMZ02/Vf5+A4Ifs3QnshrJz3VYs0kH02z2Lsh9AUKFF2615SywifqVhVDeLtXdU35H6hqhH9mI7Yu9Y+x3RP8DuCHeyVVJSD/SQLvPdbzWbYJYisXSsR23U2qjNwdFI/WGC0nxuA4mM5ERZCmaJbdvZWh3yp7VGEWgSVXQCdhUJpmstPraaaHvC9ij1lhOlZNa8oAJ7U+oeQMJga+prIAn7+oJ++on08z/gp/+g3b5h+QWTRIuAAfe7VTBPQK3aXXg0yA/3E/MN13fRXkUohbKWJJGy75E0ZxJ7uOKcleAKKq5sGbj8zNN8l+m8+ZjnnLOw4YdnjEAal83n0mzXvccrS9Vxn+6G0uO/5PIs5BGgXpWf+Xz3Lw/2D5ffOQlZ3G0kd3HfXeauJlJzlrhX+skitEjZ4v0Vz5YjSCaJPLiKzf0/j0G+MJXz+hv721j0/R3dq08sXAHssBw2PVLCmIoHss/9Efd/VjHlKbliBxj3686+n1dyZqRpe3KoQLF9o9GDNXzxtF2xvZG7htIjAXMKM7B4BQkVUlP26lpc2+68t0p9/4NPnz5hksl4vbz9vlH3O2Ie0bXYzZ1zkxddbgKSCrVu7NUbX+/uE7VnaLeMrAt5WbC0dv2WIhGBNTpJzkJ1+HM9AjKzI53B0XmdsQpWNOSq+9JAZwLVOnN6aOyOqqfFKp6moIO17m2p4JNFXYPuGsjQfp6Azrkihk0QvqQUAmY2H8T1ecpUP38fvRRq6WivazoNs1gIGGUpnmyy1bGoJJyrEdfIm9nx09zfpt+/LyDtbUoXc7RyAga+EA7ht4cwmo/BbgISOSKPFwtJFeup+1hkZLAZp3slRrLSZEZVB3FG17bSMGM60wW06m5kCTQnjBuQqCrYslF+2qla+fe//n++rIVVGiIaEWPelxJlYJo2ZytwFiGL8FIS65Ljb6gqg9nozLNopuTCtm9QbWT5yObl5dq+k82QtpExiimrKTet7FVYd+NlM35/S9g9ecSvlFALjZxdmLW9ga2IfHJQLODO9D0Jhk4Jl3t0f7AgBtc8dqP02YOCFD58s7O9xDDOaIsDR5mBmPeHDwgcbt3+e84Js0QT90H2exW3FK0gn8B2g/cK7zF3zP0dvWy4eB30ThGMVFXxhPF5vI/JxXdsajDTy8TyG2q2HJ/PKUP63M6RlsTwaMNegkxSHv1s6rWpzSrmdn2UCvYG7Q1rf5DrHWlv5LZT6nde2r9Y9A8yG6RKyzu6JjRlJAKOTFwJShjZKlh24BddnVJmCX+8lApLWTATssEf7/cYY/f3zbJSFlcUWgvTXQyyl3HbabkHAKgHAa6QJaM1IW2llZ3UXmk0dAG5ZXJTbGssUfO6qmAps+XElgvt9or+9Cvp23/Dfv5P7p/+zpY+k8kUdSd+lUwLf1evdmK+XsWVnO4Pnknhq+355YSePSDGralbErSh6pVTSmTF6D71PZ/fNa9qvigQFuyd+8UlcnLixMzN5G3fHWykyfRL7IIGFgpsSotnpwhtKgz7dEkHnNqS6WX4PMJbIyvFIMbHXuSAt+kRIjGzUDnnMeWjy3ztRJLmZVmjz+wolRbApqfigWNVZ0lHkKkZu22+s0Xfd79BVfeJvbKWD9arZwzrhApr5POdTBYewiEBoPr+G9YDGQqBr1EJZc1lnrPltdYDHwS+Gvt0WGSFqAYSmKCXnuvvISmYvwkz9CPTTdSPQXntQPGICKXudwqKSiJ8adG2I7uiMmm/6dCGe7bqujes7bR9xxI03SO9RWHLQpKC5EKPpKQprVUkKdYyWPOafMvCilCTm4hz3lHNWKsOPJpvaK1upPoCOcBHKpwF/sfHR3T6M22qf9ZrSp7POwvnCXeO48Hse3nOnBIqlMcP29M1hE61X485AecDa/YXj87syvT3+NxsJDdNsauLWfg1hACIdg+3f7UjFdswFRzAdX6P6+/z36p6qqRyafW5/XP/DjD76IMzj19/5pxLcG4z3YE/Ma51X6Aw5YhnkVQpkBO1NFi/wss38pffEX3D9H8iBiU31iyUlN1NW12IJMTTKdGQBMu6cLstLKU4MEwJqldAUKDtle3tnaYgJXMrC4IGg6EkSSw5kShYMcxWct1JzXNuShXk3uCt0t4M3ldszy7NZPUgDydasNTobkaqxZOKjuCFFDEgGlp5UIWSPaCnqxsPwtWTo/Z+vmrmHx7XaTC08D7rjJGEOYCgGdRWj+8KDk5LoiwLcktY8VRW1jLUzU3h1m+SjvsN8DspYL0dwmAqrq/TncWfOXUfN+/3mmTZM8aip89SD/DoAQBmDWnNmWbb8CjfDaRi9g7tDWr82/6A/Q3qDvV3RP9F5o2cjLL6pl9KpiyZXLop2SN/T64clkiRrqPnZeuMk7XDPHlbyggCfH9/9/X0ciOlwrq8INorf1Rsb1hOWMmkBUoWV/MVFGXfj4wSKRUkZaru2LZRmqGbIg20JSqJljObFOrtE+3Lb/DT32mf/0Zdf+Eun2gs0CIKv4OaVE7zyRVWQD37oMvug3Gy3j5zH9lk6mx/V66lYZaGye56PNsr5iNLijRM0zx4wgxd5V+Pdu2fzmbox+uezM2wYQ+Xk2m6p4lQqaYn4Hht55Cpxil1Tz+aTW0fz4g9RdKJGeumzuPePcJBJ0UzxrInaf6gj/r9/iuHs/PBvPVrxQMERRzkZfrSPaymPWWNTXLC3z2C04ynBNV8XE31hwI97bGOMUNBjL02Bv4w4R/BLyZQ6n0LJJyp6lqZ7jtU14q65gGea0yS64JVKiY7e/PyVq0pTXdUPVt7WlZyUsoaG5OpF6qvGyRFzZF/zpl8W8l5oaaVjUzbK6I2Ci+3qm5mqJWsgVJP+ZsfTbQfHwclKsF4nY8zQzh84i4T4WER/sj0M103fp9K6NiT7/t33cw5LHDTJJg30B+Bv+t35+c8nv9X+nEsQj0/f0RkXaNvJdx7L7e2XoQ4nQVGP1LcRyfU7M/K/Y+z8LQz0Ds+7+/Vk4hO2uUFAH5ktr72fXe8FUCyYKVgL58Q+UZKdyQ36v/ePUEu73iOxkZVxdTZ0wIIFUnGS1pZby+sry/OSmpzMxSCtYim394xgQUltYWWXPCIZFKOdkUuNffTXTCU1sId467U98r+xzv7d2O/F6ju90d6gfSKSUYlockTpXvE3RJztkcKA+pr2FKm14z2NRXwL7TbUx9K5yeIBdiZv74JxBjEvBzA6Ymi5YJNTgpVjGjccwLuQrTdFcecF48yXYTGTiuJmgyzXlvvCGY5AkSOdh7rPoTtYDB7O6P9o72BpK/LzXTKwdkvPja94Zxu/fkexes9E7LQ3NTqPmqbgw42kB3qHfTuwG/7ju7fsXqHtkH9TtXvbLy5H5YlkjZEPW1RTsq6lkjS6ylgtCUkRTk43IdMsVGvdU6o7kF+UNUTL9u9ej8lT/OyLAtt7xaBREpK6ZU/TGlqpF7UpSn7vrNtm1tV1BmSRIImbOpKEAYVT4jdZKW+vKBfviHf/hN++g/k029Y+uQWrLAiaASduNmuV01KUfZ2YuOmOeVy6QhZkJAhitcN7mwWkoO9PwMpEx/BZ0r3aXoMmXgAraui6nI45BJBdAwf9ScExHiGBHA6vks8z+tnHWjY4/53ldtPXSYu5/fzVJ+X6oyrvH9P5M38XeyfmsYrmPV+iHMm0TI94dmHT4++LDvZM0RAb2O2sQchXjHm2Z297zqBNvk+E2up5gAAIABJREFUH9vWaP8JDwTYG+BN1eeNunzKEZkyFJMIYgJnJVM+9rJzwIk/sOx3T7liOQI7mlH3DTZnJEop5OVGLoW8rqRlRciUtHEXCXbu3f0H607fmDszJeE8noL9IHGYE0JoLOUGSUiyY61RSqHVjOUwxZinwhj+cKMDHyfq9ffZX+zYDM7X/WjCipw3/g+1J3u+eD9qE/1KmybQk+PPtJZrapUHFuvJ8RFY/pGG+le1pet5Q2g9ALh45vTsH2q2021PffkEwF7b86CNPsyJAwQ+e4eP3g06QDUsJdJ6Q8UoGVJyBYr9Dd6c9q9tI9PQWtHmwKVFea1bKZTbyvr6wsvrJ1IW0KgjrIpsG9opet7JKczDW/Li6AsUWTBNEclvnlxdd3e0rhuyNzc/1x3Zd2TfYEvQFmCBEmuqRZk3U2dENIRshfALYai60k2TNRiH5J91ZmyM8qG1WlTgsa6p9lPgcT18NLwT0PLqF539Oxze+5gduQzdBCzqgILWK7R4oIJS0Ygo7OmB2gzcfjTVHjQbOzaJozGP9xBx0DGZ4k7nj43NmT6s+U+xwQRiFbGG6TtiFWGDyPlntjkArO9Q35DtDfY/kLZh7Xfu2/9B5O6M/Qpimf6flMT7++auOouEP5hEvtwU4K+d+vtg1COhebyvqleeMUnkpSApjTKXGU/gnLMX8/J1WVFt1OrBTz2bxHbf0E09ijIVXm6vmMDeDJXGvu+814blAi835Otv8NM/sK//xD7/g1Z+ollGogzro2w4D8HYc0ZelOswu5n0GLJQGvpec70P56C4E9lwUWZnBbszXGm6pjN98z1ygOf5mT8+Hs951pZDkT7nBib9VeKF833o4/zICp6Y5idt6u/2tH0/OJ7uwf+Ftj8Fu6d3+WAPl6P9Ol3zFBRPt3g2H7r1FY5o+aEg8jA9PYh2ft++HuP7om1Hq/t7mQpaK1Z3d4hW9wFbSuL28kJ+eRkA8B55+dCNbX/DInWMqpCy4L5kncJVd3ZfMqhHNuYiLDmTc3ZBEL5jLVdyXqD4ZtWqa41X9sXpTntYsI+D3AHSOOPpIB2d/Px+M4Ds93n27D9jIo9B59gQPwChMAkOSU+FRp4Kpl/B3wx+noNXPuqOcTwuRjkuMmHOn3Zd3Kc2TZccD55RXXA+0sZ1p4WhV0ZlvMjp/v3ZgxntiZznwAXzKNr+/KsQvn724Tupa4XJ3ExjsiDijIIA0iovP1cPNvh+Z2//QvWdVquvEwvfxDBJlmVxl4iS/XeLBZwL5IK0WGN1h7sLg1QyIoWy5KENVyECtCrS4p8qSRtFK0UbRRuLNnK7OxhgISWj5/szjVyWeQHN/k/y6DPvCoV8c0CiESSEm4aJ+XoYoqZ5A+Fong5JZBygyQ4tute11usUHIP5ZJOTQ8PvbIAzkgmam9FlS1Rw2WeG7RFcIznS3bjZ7rTIn62VMT96O6b8h6c2XdvIAVjtPH+P+o4M05n7EjkAFMzdY8zTDKGbZ1jQHdPd2T82sDtZNpLuiOwkqZS0keyd1N6Q/TtFNrANbY3tblAN3TLbUihJWG8FXRZPk5ISeQlrS7D5OkyAvm5bc2Xd88F68IOHtfR6sTv3baMsN3IWbmWJoIsAFlGLO6XiMbbtTq3Kvm3UbXM/QxLLmrmtL7y8fqYC7Bs7O7spu2Tk5RX5+Tfk2z+oX/6D9vo3B3+8UBWytlGt4WCK+3BKsOrSXS3ps/scBXushS6fk8yAzBk5Z/6OvKtdm+hAd8yaSfkZyaQjbchskzgTGAThbVFX1tdaL0/Wzz/Wz3mv+L+svduSJLmRpvkpADOPyMxikSwWyWbP9Mzsvv9LrchezYxsb7MyI9wMUN0LVcBgFu5ZVS1rIpER6W4HGA6KX0+/9mMUYRj3jbCfizekU6fQ95XLxP6wjz1IUjza/mA/evD/eR+b2zbvbdc9bwaIvwfkPWrLs3PGs/pzOelsx73ig5lkelRPQ8/vApf3gRCOUUgj/pZQPIKofPAxdl01oMpIMpnaM/dlGQ8OdnW0olF8XkTI5RO32+IlfG4316wo5Ca0vFNKmbJQdIA+TzFvQzA46bNge8Z0j/ixFsGwBGcXpwHtnaB1x+oCrRfh9o5zC+9H4PQ9S9yzc54d3wNn871+3xQbN/frntz/mWb6SBO6LoY+Jt0S+1sn9feOR+CoC8rreR81s26F6RlPPSlEZlT44fhQ6/faJmUI8d+qBc79d73fVcN7NP7HYvXEEYvsXk3OtlZYaetnJ3UWg/ZO237hHpY32wzUrRge0O3xsGpBmZTdKp9z5tu3b+72qh5XlTGSef3XpNUtgZ1aA4tSXC0sQVEs3jS4BWHpP1ZJupPaHakJk4qkDGSnqdH3eNm7U8BIcpCep63QgFQO4KfglqcQTrlM0W8TQIpNygFNbDDHzvN0PRwDwBlQOQsqg3tjuodp36TEm6ANaqJtlabuKhQg7WBbC6Q5bXoDlF6eeT0m0Hm6dv7+u0cnsD1nLo9gdr1k+moFq1jb3J3b7qAbtJ0O/rANZCOzcRPltsAiiRxUWiknuCtZFOkB68HzXc2wCCPo3pfWbrSIDyxJSBlyKad63l32+OtPm7h1WVUPbtkESwDAnqWaI5lCxDc1U8GaeijQXqEZpWRuy8rrqxcIMIC9UrWxk9FPL8gf/kz+0z/gx3+wr3+mLj9QeUE1BTdbD+/psuxsUbo68oY8Gz6743MHgMffwIh3o3/+aE6cpsoFrFz2wjTJwCGP1JMRrbfP+CDDn3m3rCPH/v/ZpTrtJ8+YNk59crFUzcec8PDI4pUexHg/UrofHc+shr+l7b/lnr92KC7HmatjPbh+BmD9vGPf7CEe9lD2XdtTcj6JosOTEhbiMRaHhTDuNOiA5ipvpTOCi/nGYa16PImGIDf1uOlSkJI84VCVas6XpPGgUgpN3aTvC7oRPNOuCYpbAtVaCIHNg9LNmdxbNbbtnX3fsWB3t+Z8T80aJbKIdd8o5RYEymnynV87/rlr9GpNPJ932fRFjw1PZGxY8/eMwbQYQ/nwrHnw591EFY9jkctk7wuEY7GfBUTEBDyoA3l93/7/Rwvr0BqhS7VTm4O5HLv209Vadu7frlHOmUt9op8h4XwWXdkJg9DH9k7x0KgwsnwZfe7X9SIQ49qLALr20TNBETLc/1Y9WaKMQ6sbSQ9JaFIolrCXxm6V9Pozsr05wfr7jtY7SSsizRNqLSrxBBXLtt09WUoSX98cAOpewZSMx2bdNGIQ1fnTXONTdI+EkbpT6z421yFwvWOdlL1t2H5HmpCkIVIwPAOU5EyI1Awle53giaDDk2oS5MjSTgStkZOvOg9ojZhhMM6WhOOQ0695rP0/+uH7R5dPF0cQvoT1QU7hB84VEqPVZFgyWhP/f2OscTMbwn0M+PV5s9CerELPNvpDwHtWZd+0j03gsP7574hn1Ehmofrf2hzwaQA/7SCwDvCXbEPaG9gbSe4ke2eVO7fUyDehLAvL5x9JdseaxxYmbaBtxJJBolXjTgCskik1s+ZEzsKyLCA6Npseg+TE5T3DVzlKfzt/g4hRsgNJE6+GlLrsNEN354G1vfrPVp0zszlvZ481321jN9jqzqaG3Rbky5/gT/9K+/Ef1E8/s+cf2LlNa1nRzslmMRaXeThbwLoFbnieIs7rDNpCDlwqgvR7pIv8GaCI2KmuCnOAfbFIuujfT/KoezkycpKvZhZ0L/3d5ul6VPbqclJij/vevnX0yQFs+3v2OMJ5T5BoS9OJBePUV+f99tnxve+uRoZHcv3Upw/ue7U9XJ92uldY7ewS8pCmPe16/QDHY5+Iz+Nar6wZWe9zWzoO4ZiL0u+XZCRmQvV9KQCg9ut6De0pDKBOwK/vCeVsTg6U2BzAOZ9TNyVHZRBTqrVTTN4MADXAoQvPyYoXmmQzJ4fuFUdMa3AE4ib+/R48hJW67542r5W6b7Rtj6L1FYn4QVX76Ba8dP51QK/A5QySPp53vefDe33nvO999r1nwWHC7QvlA6AMbPZIAzJzpv5ni+jZgr++owsWPn4GJ4E5X9/fqdPgPLMS2uW+v+foNYu/Z+b/njB73J5zrOAHrbIDqcnqreYuZt8UxIHUklF7Zd83lpefSFWxrbJ/u2OpUvhGpxbKkbl7i7qo4GToe+vlGI26ezJJMqVkY81Qmm+MWhqWfZ1qq9TaRsC8Vh1JWjqEQl9/mycJNLCkDvqkIGlB8upkvbaEVSlcwOalmxzWJWjFEzFEEMKt6xHuYE6S0fN87OjsAFM5LF4XpYpZqP9KHFOMAX38xEb8XhfYfnRgJcEWbB7mksR/NwmNwqmZ+2WZw31m58kazz/PoaHRn865ru0JJOgM/o6NcShCZg4GTCHKuZlV0P34sW7x87+FncROYcPaN1J7o+1f2fQbmTtZKjm1AP1Rkq0UEpmS3BgwS7VmobyrUqtElIADjG/fvjnNSVR26vKq1W6ByYh5LGuJpJBe6guULBONBmHIaI1WN7TtaCj9pmEUUE8GeUvvHp9ZXmiSuLdKTRl7+QH54Wfq55/Rl7+wlT+w8+Lz2NyCLikMwWGF71bAR5b+XNyIkTv4M7tkdPe+CVAXY9uJobHzvU9y0g7euUfP7+efgM20P6lq5CBMcmpq21W+Xu/plr8IQXggn+GcEHe6bpKDj+6PfZSj/edRxZDrc7/33XcB3YM98twfv2+POYHaaV87+i+ANHLwBE7XXfeVkFadSyG8nq5QzwlzHaBdeQJFXLZqU8dSqmclv4PTpg8toOcsaqPUWsnrMjpmWRa0Ne7bnVSdH/Dt7Q17uZExdhX2BnUzWgC1Zuqld9aFtm040YUP9NY2qoFWDQOHUXflfr+z7jtf//kLLzg5qLO3Q6ubF63vGXK98a2y3d9I641SFsw0gtXPSN3/Dg4mL8r6cLL4+WlaJK6SzwN3vc6YgiqlX/MRxF2BxLM2dMGRcx7u2h7Xl3MetT4HdQbT5BOQABGCx33NmmsS8Xix46HHe0d2tw4A1fvjeJ+UvDB7Lw2Yc442H5NxTPTIRrrWNix9Q+iacReMdEHwGCh3AsvWgrvtmQWoHZu/Nz0EQf+6nWNhejTN0MCGxh0CzRsYoO682OHQthXYtTkDfA5Fwjy+FWs0IJeF9OlHKpn8Iix/dLqVr3tD3xtLVs+xaEqt3QVmNPU62mY+P8E30pyTu97EXaetGWzN/ZcqSD7erWvdVRTJC0hlb+/c6877due+36l14/3tK5YW52uUiqQd2u6WwZywtDHAX+taaoJgAyBtuHJskS1bPQYwpJzFYHj/Hdl6IPQyd0cA3KRZ9/l1GZ8+icY8lXkOTSXyeqD0qPAS5rYuels7iJ81NuqIJTDOwL+DzAFiO1BTgxwUG2k6f/7pIGCmqeibFUrq2eg9e9ag1xHt74qZZ/jSMN3D4tdw8ubdf1KUJGx4PHb9Rt2+kvdv1O0X2v0Xmn5D7N2tthkoHtpZiicOJDGkyOBpEzcPRbKGQQqr3ZLIyxKJ304K79ncCa1Hwp4roD4epSRWKai6hVBbpdWdr2/vOBDsXKkZtRrgb/PyiNUJ552v0wFjM2Vrznd4V6hlIX/+Ef74d/YvP9NuP1Gzgz+zxRWtYKOALv+YpAHD+OHyWIbyfFICe2wZfXMOmZ0SIjZYC3qwSkJAjWaHK3TQ5cT9ZguZdCvNMds9nGqC5HN1JnGT/iDU7zGzfm8bc03lI1WLy8MD3Dzav7oCD48TNT7sbZ1+JH46x+r1vh+ALR8B2gyA5qMDouv3vR/n58whUo8U+i4fxj0ubfQ+tyGPjv1BpzhzghqNoAeyKM9JrN3I5h99x1D8+kh3+pbe5t7uffLeHBWjFAk+wr1V72M7vheRsU/B4Qru1sN5/MoVpY9YADyw/e39nZYSbV1IrdHwTDDRDNpjOQpOn1BYFnNy45J94yGRWqMKns0oQioZsne8u4LvCMVdYWJk8QDtPoGK2WRCdougao2XeeZaejyhrscVpH3PSvfs+DUL0wwknlkQ58GbPzs2vo+LF7OTZWV+3+tifbSIukZyBVfz4nl0z9+jSc2a0rPvP7zXo/Y/ufYqiB4KuVPfP49X+b2HiKBpEtXBjYgFppDkJaiWL7TFyM1In995rRv7fxjvb/+Tb/c760smBzVJKYU1wZ4S9333QPh1xZIF2DcSFcTBducURKOElQEouQirrV6ma9+5151tb1R16/37FuXqTMPlt2PtjtQFpIDbSkh5QWXzz6ICj8R3qKBVIDt7gJg5lzQgJfpX8Wt6KIXAQRLZQVfXiY/fM00P17lmh0Ce18ccD9wVpfPRAWh/zjjZ/y8wKtJPYywWBKq9LY6wIctIDjiedTIJxo9erIA6AIBSj9hn85JnYH0nQnqyh3mpMovfGq7ghLt6Pa56dzfw/g3uX+H+T/a3X5DtF+z9n9T2jabv7LmyZ2MtXkWjxHuUBLfsMdkzCFKMXLwCiG9SLsvNhPX1k1uYa4uwBadmWcriiX6LGxf2qsgmbAGwVD1coW53Ep5gPrIaW4XqvK+5KUvKrLk495q4y7hJoiJeVWfJ6PoH9PNPtNefabe/YMuPWPmE2AqSSFM9WVc4mstOPct+mSon9LhEf6eYTx14SJ+33coyu5HtNIe6nD3Nx0nhPsnTC/g4FNTjXsc97cHSOIOFbkGfuQRneSnTDT5Yt077Fqfr++8PCYg8tpQ92zOugOz6/EcynukZ13cfrtAnSSAzKJoB4sO+kSOG/tEhyUjqAN8kwL4IhQNo7ft+2k/ntjmQOyc9Vjtb9DqgHe22I2QgG+T15gUfHgDAue8GML4CwHFR6gXdlZQXyho0Fgh7q3C/B1jIpJTJrM5EDqRSgv8ok0Lwl7yyriuQ2KtSm2Fph1xYslAW54PqZd9ykrByOEeUtR1SJhfAXJD0CddaI9WGlILRAsVzmoDHrDibm8fgDctdd19NAxuoal60j74HLu6A83O+B5j6/3oN5kMjibbY2ezbywzNhycQ6Kn9aQJL42wzzlde3k0ZMRsSFgrr8fSxWQGHtto3Nm/c5b0fA6telqeHOvSzrmc/IwbudVT6cyzam6ax8i+n72FYLbt1RSKIxr8/NPY5S2ruz/le/rr+TXcNOkO+IRZaVwCMEXqbV+SWwTKNxEpjzYol9UJd7d/RbOzcqA2qwksp3G4eVrGpUPLCvTbPzjclszjNTFC0SM8CNCEJFBKW3dq5V6PsgrCjCvvWeL/v3PeNfd/D3aeYNucJ5I7IAuJUGaKFJOocUhOXoxw95mvMFM0tJpOGda1AWqArjR389cEgLEgjJqhLtx4zPE2SD/OiW60TI3HCjolg0c7Wg6bUzxtKgNuEzs/o9xWmrNwQxMxrXYa7pjczDbqObjXoZ2qsqeNeR13fLkRifUaGL2GpMjOPxTbP9CXAH7qTrCF6B31H9Q71Tm3vSLtj21e4f0Xuv8D9K3b/ir1/pdVvmG00dmpRSnILvSfiCUs2liiSUpbEy8vKLRQZs+xUkeobTa5uMfznL2/RP8ayLJQls6SMqaHVMFqUGO0cfoaOyjudVWgCNVHzV3ImWyGjI9FQRTBZYFnYDVqtvCts6yfqpz+hr39ju/1MXf6E8opoIU/9brhiljj47gwGTZAgE/F8uNBi/NpYY72tPo9ycvDXY+mRWX7oRONiQ5m47iXSQdoUW9jpXk6lyK7gr0/5kchy7DUjVi+Ogf/mdcWxDyrHvc/POxTnef8Z5MZmh7XaX2i81/Ve8/UdxPQM2n5c33WupNVBzJyYVFJf68c+3eejYZEENr2rHvtlzM6LcULGLzPzUpgnJfP4axhQzL2NZkeIUH/3GQD2z08ArwPg6AeXSl4l5ujSMwA+2g/kNADg9TknJaJfy/notOcexycJTeqlcaxr4jK0edEWhLyCiNNruKbo9C5mThtjIuS8sKwvQEJKi/gRr3maU6EsiRTnulD0xqa8sNxeIihZyXhAeV4Kkr3GZG2RPXx5mUdWnVnDeDzRzuf+/2EZ6vefEfyH545nPr5uXrzPLGgdKF45l6/PevpOLjFO51zB6hGv8euxKqe2facff7Vdv+GYtcNHz58/+57mOQDj9PkjwHcVZOOasBr15AoxxzjdCKDirmBZi2cycidLo1BZS4Jf/m9qeueu8HWDnI2UlLUkcobXpaA3Yd0b25ZRa1EizoIKzoW9GO7WKtmJN3a3ypVSKMUoZUXE42u397tToYgDAExo2twaxeY1Y8OqIfWYXP6qPhc1rB8pfRp1jRFP3Dq0kd4P6qASBalAOfq1wRwHGCideeOxaZ4+GGSO4pyXVWLGVJ8GLIXLpasgMZbzrbuy82DuJDmKrtto32Wdzpoo872ieKUZ0sMSZsVMHTiLGh7LF+7KDgDr7pnZumN69xq7umH1Ddo77M7z539/he2NtL+T6ptzANru1mPX70btW60dvCg1u2c8ifHKit1847WUaThFmG7KOzZKls1WklIqa1koS4QqpMR6ixjUqP2bDKTk8DAJORVUq4OylJxFSNx1n9KCbdXjE3OhSWIjsSm8NXincC8r9fYj9uln9PNP7OsfqekLsECbwdGxdTfMa86qITKVenRUgkgoOV7SZiivH48ZZEUCFO6l4jINHsm6NCvXF7lvl2ueyTc/5Wwxn+fuUIAvBQ8OwPRY7h9t/vhZP0+jDx/d91F7Z4PGM8nf798tdJ0r8ro3z1a171nwrnvpfO1sIXsEsr/3AyBqSCgKrbXhwp3b9qhd8/9Lzqc9+IO7tl0Ae7eucuwvJkf276P3fbZHmhlF8uKWhOSM70ZDFo+X6MXpR7WB0IDMHDWLBtu7GEYJoNb5olaWm7ugsmWWVSl7pYmn/6clkcsKfYDxou9eMHxB1xc/TytGZllXUlkhl6jLmFA687yF5tYXzxS42TV1Sw8753rM4OR87mxJnBdnGhvUFWR+77gC0/n/88Q5NLeugU5t7Z+Fh+mwbnC699Wl5V/GAhaPo+w1Io+2PNbcfs87fngm0C2Wx3Ge4Gl82k3fcBVCdrLq9vY+Tha41tp89BuO7Njejz3wv58xt2Dcz4jyT/17Lz82OAd7fAleXk3WgonXMBWBsq4gcH//31h7Q9RYqsL7Ti3GWoqXuC3LsIA3reG2rV5HuBMxmyGipJ69ixPptt0VL3e37dStUfcdVClh3/C5pVjbUXPIlASSVM+KFQcvGh119IlCSr6lWgCYLBjZXXNhtfXuEFfZDKAG+bKEQqkRmhfzLjRWX8eZ2Z0rdp57Y4lO9ZrHdzKfYKcLEt2CfmyCfk1YY3p0trMeh1Ce54wEcOiCt99aTs85PT8yer1urw5rBListYj9M939/9pI5kDPXaIB8DSoX3Tz8nUaIK+9g4YLePuG7O/Y/Y3U7k75Iw7cGhmkoXjFCg1p2sGyJCMthbws5OXmITuA1USrWyTpuWXvvnsYUEmZ223h86tye1m5LYVS3ALtMaOZkhJZEmVdKOuNkovP1yTOBBGKTKPvM953TT3zdyfxbav8x6bcDbbySvrLX2mf/0L68nfs5a/I8iMpvWCxLtxoMXL0MUsDBGPBMyk9FuuYB1k6M0Ofn8em30e5y8lubWLYMSwUsgjRCbktIg486VpiBxpTln6fXX2eTTF14OtSpLcgyrX2uBNi/xjlyaLt0/Eh3Famz7suxbGfHNN4An2j3XbKbu7HDESOJMbp/SaF+9Fu/MhocrVuHec9lvtXIHkFjB9wwPTdvGds23Z65gdwFQBwTg50Xjsj5TT20xHjGePa9/UUpQd93E4vEGNz7gt1gTViCPuAKtYn5WFJBi++wXnfnt+lrOvq5dhypokHdosXiUPV+cWaHYkEIj7hSyyZnMvwf0sySnGm91wcsDWrZCAtK8tLpbRMkkbJDhJTWbDspaREsxOIrpmlAUsm6Y5RWZaFdHOwKrlgkh0IftC0z5Pg2cSY///I8vd7wZxezv+1a6/3f2q9vE68ExL5YPM43f/Z/0/PfYKHZ83oEUgd338AZ+esqQ9tkN/Xt8/e4RAwB7XAo3v+Ghv+7FY+PetXnt+PpD2ezQs7Ndx6HtAAUaPqjqCUYuR8wzK00PRuP7yDKNtdeK/vZGvs6c6nxeCm5Nw8OSqVQ4iZeuwJwdaC0tpO26troeL8W00b7/eNb1/vfP3lG9u3N3TbkapIM7DmNBxDGlestRAmilqlyBFHJJPgd7fVzdlJWB38GQ7sPOcTTRnVDZHVN3kivs2iUkjIDM8sDpEl3TrHh/XxeE5/bx49/27elAfR02+Yk6Md1jfmx/Pi3EZ1gGXm9DsWLnJrqLklqGf6mjq3n2lDdKdp9aScDvDqO9j7YRnsVDC2ATspOAF1e8P2b6TtjthOEqWIuLKHRSyQopYiE3ZxXr8lsRZPBuzW5CyR3aueitBqY3v3MqDvW/OaotnYzahq3DZ1ouaS+fzlkyeALK+eLZxXypK4ra8sa2bJxeleakPNvT6JOlytnhBn3O8bb9X4963yTQW5faa9/oh9+Rf2Tz+RX35Cli9YukFakVBZ1Gpo7DHGMd+wY427LEtjrMwIfshDsRwbd3cRh/Wnl5Pzc+wwDogO5WKW4+d5EfPhO8f3LIPe7vh0kIefFflnc3N2pz6ygH1sK+P5c7v6s54958Oa+s5aeXTtAJ4XOS4SeEPKB9A2t69zTl7B3yNQObtmr/0x44QTZrBG6lbWdAZ6PZTkijHMPCve/476xqpD6XEGKw3ZML3zBMZ7qLIkGRn0175+NAeu41TKGtUHciLn4nEZi1fiaFpdu2kJzW5OzhEzspjQkmDZa4Wm0PhSds7AlBeaSdDD+EZ1u71G+HhzAtslhfVxpZQbTRNJFhJuVUmyOlWBVTcFLwVDsNxBYH+Nrr2Ftjm96EMAMLSwj2blufNsaFEfjzEx0sfF8wgAfVgg/f5xvfWEj64xGKc2jsR7AAAgAElEQVTF8j2g9ugZ18X5cGH3fy00YPEJ6YfS2e1nbQ4Oq1p3L/za8WhBHe3zZ13HTaJmr00WrvO7XYHmHDMBnWH/14Sb29FtWI3HOZd+fXStWBoxhF3zBomMvCWGU2MO71jQZ5jcaHgd3c8//JUkjZaEtv0/fN3eqbZju5P9ruuKNCNnz7TvlXUSPXM8XK5h7bN9QwVaFWo16t3pk9oWALF5lZ9ssJCQVVCFKpWt+jxs+o7VAIG1KxkCpOD6S2Mj8GerG7EsYeZ1hUWzu3dTmRJgPXHM9VUl9brCw6g2JCYdDI7nBOAdVj2brulzxo5hO0W9TqDyag23ac11SyVw5KQMg95FnnQcoKMTjhtb17+Pvw1z0GAc2ZlqoJtn4pvz73V+Rlp1Yv42c/xt7qKnIsnjLnMWtAm6O3h0C+A7sn/D9juJSrLmcrc3a1h5fBvKKZGTshRhWRO5uGK97xE32oyUFlo13u+NrUJtwt4yuRSqNrZ9Z9s37vedl5eVH+QTy5L49n5nXRevvSzOL5lycQ9RUMcgmcaGqJCtkdSBlkcGeLLTtje+vlfuCnL7zOsPf6T+6e/889Nf2W4/sZZXYHGZrtBEaCRUCsJGliNe2GGes0MkaSRxWefjGYChKwVjrszj6ZNN1SjpiPvFGLx6fePvlumr5cvB/jmMZXaNHnJwXNBbMk0z83kwWf8s2naNC/qeajPLxw4mTM4JGZ5gdjYE/NZDRAa10kcp2piBkdkBos0OBSBNyudos0FtnhD6DNx1ADjf//T0zrJxAko2gH7OZxf09WemWhl0UV02CO4m7t8/2AchDauej11UsQoLoOo8P0bzpt8ns+E0PhbKbZxmHxVmMyiWC/0nl4URS7CYczGpInVzl1CS0GgMS561SyogUJbMenM3VQq3bmuNLMWzFZuR0spSwpVizQcXD/gt5Qbq9UxTcrN8xoMw0UYuQsrZmbCcPfGay3fq2NHp0wA9trIdoPE8ML/dIgA4en/w/TP0LeoTpKTkkzS+L+KxmFXOJI48adevAcDrghARyMkB5mXhxZUf3u8RmByLQMG+000ftLKLa7mDuetzD433cZxfD8rPmHOSTXyQ87t/TwtKsYDmclBXK+csiK9W3tP9ZGqfODt7wjXEkgBJqFaqGiIFKwlbP3PnT9w+mcc4fcu0Xzba/R1tO/u+s8idZVlYXm7k5EpP60TAwMtaSFIQcVqY2mmXmsdzVVPPIC6QsnPIabsDlaW4FdKZdDKNhtaOeqorAy1iVFJBWkEJmhCxiYRcYsMRn9TN3JVqGywvYGsEKWewAuY1wRUi2NmtpzoCKB0c+r7awd00B2YhPg2HyaEGHt/L8XsGikHZY6dTL/NshI/0cWbQPdDXT4+tkvnJDp7jBcJS5H8TnHpmiuAWV48N3BFVrBM7m5dN858N0kbi7uXcBCSsiot4Ys++b9T6Dd2+wv4L6Lu7fkUQa2OsLOa7mltQlpy8jnQulNxpO1xubpuBNdLiba1VPZO8xtyQRDOlWYD/Zux7Zd8a9V759nXh85cXbrfG3prP4/zO7XZjb0a7vbKuq1M11YY0B2NeX9itgbVWlELNhboWLL+SfvgJ++PfaF/+Tl3+SFt/ZE+ZTHIg5wGFjs4NSNmt8eLZvC20jlmuHfQh/vmgWuGjHBhz0JSD8yimQTruOR9XeYJ5KNV17l2vmWlKvrcfzeDJ5VG0P9YTKuN5j4DQB/AkB+hV1Q/JjiISVqznMWfX49HnM23NtW0dQ8zWuSvvXbLj70cgsJTy4Zkf8EBOnjUbZOSW4t1yct7hy/cqB/WT7OaJGOJVoTQMKqMGdhibehzpGMsOcuXcfyeQq9/JIXgwftd3PPX3k6lTtCyw3Ei5YCmTcqbkFTGjVi/TU+yFGoKr39zMrRkpL+SlRB3TMia5mrl719xdvCxLXGsnM2kzPDZIhBx2TcUoL8vgkPPgcaEKHqsmxyJ0zc1N+hKG/+gRMNdufZLGBjAHOUAEAveMsKNMirtIDsvBsADI0XYRQZoetwTXwk9awjw4ATbj2RlB960nPrIkF1Ba27AWDKaqC1gb/29HSvtcJBo53sOGCkDYIlpsXt4K2rSnRl/kuKeYeDwMYLEYxdy+UuvuMTwX7j/wOB6bwXcHYxb9h2vHNpKK+rAdi98FwMFSn+QwsaO9MLZ+EKSepZzO3GwcwbOjndLH5HBzWmjODt5sXCMxZ46xDIvpsCLZBFK8dJfFfN+bz+EjwLdXTfjM3YTGjZxurPmGJGH/J+i3/8Ve31i0sm5Kfnctt2GUdUGKUNud/Z4pJSF5wUpBUqHkghbneZRPivHG3iqb3fiBSpMdvjoRbpJEVs/6lJLQt7eoi2u0upNY0HZHW8IWYFGs7IhUUnpx3kdruDsyMoCtBXn0Aq0hOOkw8uJyw8zTndlpNcY0eTyYYVidQiqCY86Ygtgl1u8M7lJX+KwPVh+1mIMeB5Ysj0tEzDOcu1vPOHgHfSDpCsJpLY7lHJYjOSwvJjritlB1W6mZ0z1EnKVb6hz80ZzU2Xn+dryU3oYT+u2QN6CS2T3TFiWJeox2rSS9s8hXLL1j8obWf0J7J6VGWsVd+hZUMxyxdjlnylK4FeNlEdaSg5wZr23dnGevNcNkRySj5u7yOlmu1BpNg7fQIFnBqvGuXr/XTNiqsjUl542S3EP0z69fKXkl5xtLTrya8ikbt5eVdUnsWrlrRUvmXo17LuinP5A+/x394R/88/Pf2G9/huULapm9GlUgLUaSNkBCzp09INPUOTbdu9G9L060PgwFIXfdWuql1lJKI1tZdS5tWnxcw2robsnlrCiPDONJbsRUGrGtx1QdViLHsIJGtuvwvnR5FBZri3TcD5afAJgSIRyDakjmTGdglG7tlrcc1uUOVjrzQx9zIuxGPQbZ8shYZvod0cVT1nRvY+/Hg6jYierbCcDNVSz6OSdrW/SJisS6tGAlOTJrRdxL0jFEl79zXGBKRwibhpV+EDqLKwQevhK/XSR4f0HkJDCsd/Q+6nihW1RDNlkYHYb80uueJMGveQaGvncyDEXdYGH0/UkCA8XfXZ4FTjrtW8fgU/LthTSBN7cmhJtHjBw8TnlM3EtSgCyehpwy1klWZ9lMT/k+11rsHSBdIA8QoLE+vOKANzs7D5cBE0/T9zSiR/7wK0qGs2b27Pv5SDEx3LR7WIWeWcE+WhQDJNA1vGOyishwCzxqy6P7PtMcjc4z1L8/2tltFW5xPCevXDWHR5pn///gxnrQT3b9bAiGj219NjYP329s8L5ItU/w6blze4ZCMpOnTmBaRM7Bt5frT/8P0NkFGTg9Cl23mN6vl8ITiw0olTH+fu8GkjyWKRcHwqKsumOqbFvj7T92XhPstbKIbzK7NtjvpJxpurOLWwHzzUhNkOLaaimZUjJ5wYFrcnDjzleDXLhvlYRQ1UsxWjJaW7nLjjZzbj9xzsHM5kkT4G5cMSQb5bagKSOpYuLuTI9v2+lVRKzsaH4NEHjDrYUFNwMamhMpGZY8Q9g7MjsYlwy0oXkfvtnsnR4R/T3beAiecMkhJRSEUGI6kIy4w6cSpI//oRmNOXdS6JI/SwC1xrDyNXU3rri1PakO966ol8NEN3LP5tUK0hDxmGdJFdKG4VU7MhvZGoWdQnVSY+7o/Stiv7DKjuSKFKM1RWqAzS6LpzYnHHQvJfGyJNYilCzubgqC2daUfW9e0UP83UYRFVwGqqcR+2bcfG7neKCUTF6c7xWEGiBrs+Yl6uQNSEhe+bSufM7ClhPt/Z3bmj08aFnYmtBuL+jtD9jrT+iXf7B/+jvb7Sf28hkoJBUPvwjrW2y9SGqedxMfGnpYlMXCqnNsmPNmedqU4aG8vX7WgdcMiM5TykbrBlALJTQfgotuyQMGkfLV5dgNFtaqD0Y6Py8DmlKsxTmx8OIzs2m/EV9XxzseEq0nTeW+b/c21EPmzXF4c6Le1Wr3yFr3KIavH13p79Vm5s+v++s1Du94TvvQj4elU4450gFqF+jdiND3zY6t4rxHAuTZnvjIkzXvfQMk92kyXz7tcY/u2a//Ncvg9fNyu908Zk963d6+QUZKcukdrqeO7ebhZseE6VrT3LDDhOnBx/0tlLAmnSbcpF0/A1TT524h+H6nfPg8Bu7QzAjUfgCz3o75Lsdi1zD+SICcM4C61iZ+BtSEDtSOCd7PP1/TF1J+qBXMz3j4vkG8OnPvzu10bdjf4yFoHrWQR2fFn/kQQvPC7d/b0bfHtXwYr37eWFDjvdxSJqKnvgwD8LhnpyU5jkN4OsD2coajVFP/6U0RC9P9uT3jbtN4dmDtbfSNrS/gzr94FWKWjiwwLt8LimUPzocVTV9oQSat78b2rrD/O7X9wm47glfd0QaIV4vZMd7vlXw3ylK5vX7iFnyaqcDL7ca6FpZlIeeCA6wF7Bu/yDe0bqGwHZUaSIntrtRWXXBimIoXqMCFey4JrHiSVk6hQft8QxskBWmwCKhzhyYiPrI5L6CjiAQl+wZeEliUk+vZzBI1iGMvErJb2UKXErORwX6mk+kfzTyDU//HZu/B/3oI+vgc7Ji74zqja9WDQNeI2E/1d1YHRR4X2fBYMXdpOpWLV1ohKnqovSNtc5AaYJtseFm9RkrKkioFJdudojsrO4WdLDt5rQ7MsqDlhZqN+p7Z3u9UEeq209d4P1I2liWxronbWijZM7SNRou1UquyV7eOtaC5MMHDR1IKpSKoKlIehoGM81fe1uLzbk0ROx5dXqHWXuu3Ue2fvK0rX5eVT6833tvK6954XRLryyvvJnD7gfblX6hf/sb2+hPt9iOSbsNzYmHR0z5OegT+ezavRrZqt15Z9IfLiuHSM6MTPQ9PFVeZeNAVdQBBxLJqn6R2KPrdJdzx15lUSZBh1fLzeg3zvpeaRMZ4yJcOAN3Draw5h1JzFrDd7tnCGt3lvnSL0TDE2KhH6zJ3DpkJsmSraCwRaxXtWgDJl+sE8LrLdnY3n0qVcTYyPPpsltO9vOCYu+nsEn+kvM/3GW2YrAY9Ue7xrvloD/74/fysZ2D/GQCczxHkdI/v3fsRpniEAR4D0Nl7e3xf1nU9SvB0c2WfyKeHHY2aLRlOIxCPuPDePDt8I3dhndKlsy8v8gHhYh9e/AQgv/Pc+Zy5b55asZ5pcaEpDKPkg4Gdf/dOf6Q9fnzO43t1gXM9vpfl+mxi+d2u9//1fnt0PAOfz76fte3T5LUDPHrbf8O9fmWOXTXL/n8IgReKQB/Dx/PtfFwtpM+eK5drZsE1Mu9EUd0RAVkX4AvaEnkV5ItwSyv13/8v7M1oah62Lu4CjBogKML7pth+J5fGprERirLY4u5hyZ6VeV94WRr3tXJfG3Xb2alQPbJPFiFZIolC21yYo+HRrE4MbYZgZE3u7rN3xHxzqHh4gcebBY0GO2KJrOFkseJmJM2BJhf/yc0/68BPi4M/KfiNvNyRZxtH2ToRz0YWj0vskQhnZoA+T2wCd8ec06sA7eeMHxibefhYpM8ps7A6BgCc1qr/uBUObV7SsTl9i7U7VK/ba+0XzKrfIxlS3EInokBDbCObcpOdbO8s3LnZRjGvArJk9bJp2V1yexH27MBZyYhuWHC6Io2UhJzhdhNuL2XQ27jnwROCxk/wQ1Z1N29KiZxSKBNRA690Dw4k8+SksiRe14V1KeTcS7y5rMqaaCitJc943r/x1t54v2/cW6M2WHPmlhP5nil/+Jm0/Bl9/Tv317/wvv6I5U9gvl+lqRRgJ8+2DubQsPL6+Pf95ZmHY4ypxTiLDDft1YPQ13JDBidn31caNpXi+r587Mpo/7u3b3iGOOTc2YPh8c+tBfn6IJw+02x1F2if3wmcuopD5hkOXqv2+NSu7DqIq7WOZAmzNkCeiKAtIXa26PnxcV/qho6Z666/1zXWbSZ+voK+7jI2My8Fy6SgP9l7D5nwfDzmPeCRoWU+rs/5LQDu0eePLICPjmf7+O/5bO7v/n3JEbOgHG5MVz50ZNz5BccPuJvAlZvJXH5uAXAwec8NcA06Yszkcs2Tjf9qWepA0P3z0CfcB0D2oFNPAHdYD0Jr66j82pALgzodHFzufSUNtXSeVCIfB+dEkCkRJ6GHmdqvPYPr8RMLf9aEVNVpDCbg8eE5HKZw/8z75AqO5wE5TUJpmOGZnByb7nX4PlT2iPfvMXbY5D4fWLQLThsxElem+mNM9ToE3j43B2CEm73HVQzOJjlq50bZE79PzCOVARJ6u93ycTTVzMgB9nq7ugZ/euUrqOz9KG4J3xGEBVk+gRZahfU18bq+IKY0AX0DsXe3BmXvIwsLWm2Nvd6510b9+kbTnaavvLy8YFpZlhvYUdd0SU6/sZaFkhs5Q1OhaiInw1JYgbSx705DY9rw7c7dj6v62Eu6oUmQ5E7dXYydsKga2L1iaaOlO0lWsEzSzt+ZMV2AFfDqIwfw8znm8UhuCRYJeh3JTp0AvgGID1DP3Ju5ac+a/gTypCefXObeDP6OAXSQO9Z2xIx2l2/f7NS83UHpAi2sgQ3TDWkbtDekOggU3UB/AdmHvMniBOB+H7cSLlSWVLnJnVe5c2NntTtJKyLGJneqVg9Y3zd026OeupPoSwCSlDIpK+taeL1lbouQopJMU5fVtbn7tzWlmdGsx4YlpGRe1xuvrzev8pRB8yTT1dMrchbW4kAT89hLU0MVsmRP/FlXLG3kSITZmrL/svH2rSFl4fXLF15fvvDjH/+V9OUf2MvP3Jc/sskrwupxbGJBldH3kcnN38VLz5Lve08AnGERyz1J4BzjntI5JIeu1PWtY5LzDgL7/ad7y3Mz0/CQSTA+hALR53C3MDsxuB7GEXN6miQeItVh4shSlh4zfgCxHtuuqjSVyDqPb1VpVk8WvNli54BrH3+LiPM0xt4y7A8iSCgIJzJjjizb67v3efPQAyaCBdibEygEicSjAOQP6GGiYw/cwcc9t3uWnHzjHAIFB+h8ZrTpx6/RjF2PZ6BwfsaHvvjO858B0OM5329fGQ968pC5Ft1s/RPRg+fG9/EPlrlnyPaq0XzPsvP0pR9YbB5d0zW4ZxalU/zHf+J4BC4fWfQeaRbz+f37Z+7gocFejl5K7nq/URz8olk9evYzgBJP+JX3e661XD9/NK4dZF1jKLvWPc57IkmfaVPzfWYg3FoPPk4uPNLjtvdjBB4/UGIeaZzXtj06/wDkRk6LCzQg5xW7ZZrCOwI7LD/8a7hYoNb/F3gjF2VdQsDuDkxSTch+Z9veefvlHsHpDQnLTo4Eo5zFa7RmL/2llkaZq5LAsnArGVsW2q3R9kozByhJGyktZIRFMtneSNwi4adh0lBbaJZpVDx79cX7WRrKHaoAJbITCyYvgCLWMGeIDwBYAxCuPla4dVAsYSmsPgIeqwwWPKJOuwM9ClO6ItvncR8ni0SoRwK8nxMk0IO+xSb3lnM8IHIAhFEGLyhd3AUcPxZl9mzD7C1+30ncEa3BT0dYVoFWERqi72SrLDReZONT2nlNjVv0ORhIdUvjfqfdd1oQfYMedX1FyNmCrSFRstF5FLQ5nUatSq0OAmttnkFenZAppUzJC+u68vLywu1liSIAHfi0qFoQCQvSwBq111KNeegG2yXAeyHffH7YXXl73/lFG/L6Cp//xu3v/4Ptz/+GffkLtv5Ik080y6CeqdypXZIca8+VlInVobXTOmRAJk7resjBsY8d0+ESXjetY3/i8e91T2nxV5chykxkLsOIcrRsKMf92RMQ+SBjzN23RyXEWcZ4v++7c/hqbQHw5njAydr3QAx6n+logwO7wiKGpSjnt5bp3ItxQsQTkJ7IweuzrmBnlq19P7jikY/tjb+nmrePQVK//8f9/5Gl7Nztz4wRj49ne8Oj766f/xou+d73V2POI6BbTB4EUk4bqh5XD9Zv10aOgeib84w4XUOfBlRyWO3OMYNmjbkg9dX2NhSMcR89fTFMwNNF8/v00k1cF1FoUnN6+2kgx5/fR9BPF2fcb2hacky8+VkysoBCW2y9RWlwJ3Uh4qu8VyQ44lnMzDcpOaxpvXbucHniWvw1ZuIM7B8BvGsJoceA+2OsjL/PLMy4TEb/HefPC1EYxcuHsJpitLpggseu/If/j3528o9ruw8esG5oNesuvehj7azyZ+GjOtUBfXD0ufEYMEpkVgpIpopBSdjLgsonthSxSOo8bPb2P9H931F5w1IlJ4MAsimtZFHEdtre2O53ryRBQmQhv3qs7+0m7Htjvd1purDdN9YW/age0lGiVvetFncpKqj6RppTchddaqTUEHtjbztqK1V2CiuqC013VDN5BWVHzSsFOQBMHnOclkFNA4uDu1YgvkMKZMUoQEY0BS9kAEGJcerrLxPjFZn/0f8poI4vnI+b6HVu+v+jnFeMrUW2c5dx4imYA+gMAOiLmO5ydSxSkRLEzXL3BA+9k9MGtWL27qX5whMsDSQ1RDcym3PVpYbkRi6Nkp0kmub1dfe3O29vG9++vvP2zYGctgSmLMmzPksScjGWNVHCwNp2L83WqrE3pe7NfzejmocdmLqMnZX11hptF9BGyXmAmAY4jZjRKrRdhyIKoM2oVkPuSoQKOE2Y2o6sr7x8+gPlz/8g/7f/E/7L/+Db579gyys5vcRc9wzlGrIs5bP348jiDwtRdztegN7g6eO8LlMKK1ysh1H5o1/T98b4t28ZY88c8zFkWoBEr/EeUm5kW/fJZUPG9L1qyK4cu1SvNdtdsaH43+9v8fxu2Txn085y/VHZNISIAcwnF+0AcNf3IyPJhofkSrNylXURvhh8hed7eSd0BQKIPmK6vo+fRgyqCWHdcyujTtuT30PHftjfcZa5bTzbDVlXfsHfeswY6dl3v/f8Z8akK2h71tYzgP5Y+q/3xXy/0+hdTwAibf64ybWkSV8BsyvR+gJ68OCTtUZwGpWp8bPFyjWT88s/O8RODp2Hx0eA0ONHjjiCX3vOs/teB+eqoRzPfhyDcgUKV2D26HldGPe+7xlj/nxfIFvdT2WsZtB4aHVnwuf+jEcTswOgR+9+/f+zPrhqeg+1HjsvgOs11x37oxXz3E8DDFxKA/2Wo1+vqows9P5u7eOsezZm1/EFqBUkFyQlWoDttCZSeoEsbMDy2bN603LDvmVq+w9KegfulCJQG2JOr/HKC7vAvt95398p+YaklXX5RF4yt5dEbYXaCklWimxkUdgsiKB9HWWBnDQsRUYz177XDEuBlwIpVUzuFGk0c/LdIik2UGMXqN/+HY/zy/5D9ozotJIytA7Ja8VywbOjN7AXkB1fnw1wmiqvuNLopbScUzDCEABJncbCN+CcUti5QtmLDXbs3NqV1hTo3+PlDv3PvzfV4eLsWoKIOY2LtXB6hwVQLDQuI1GD0qVieQOtiDkITFpp7E7OXe8YlVqNXAyRnYRSUnU3qTRIDVuMljy2sO2V+77x/n5ne7uz3+/stQVoyw7mxd2DORk5e43enMQ3iKZUTWwB/qoaTZ070kuQpkPhjoSAWivbbpgWcoJV8sjQFslRPQRq29nf7x4DmH3nbhhqAmw+XyxjCvdNuVcjf/nCl3/573z6x39H/vZv3D//TP78R5AFkUQJl5PqoZa35iD7qsAexM3+zxGKEspjVzwnuefVrNwl27O9Uwd+YXHuCoOEMjH2NoPeqq4QWnNKsBzhNSkAV+ptHFPM6KW9pMfwxjn39/uJC6/H4vV3bW2nWywd8HbzAb4P6+EB6Rm0/e/rfq8S1GTCGNNsh0dqGBOSK1+tHSTLz2TeYbHjsdyd/jxZDgOs9hCy3gf9vP4OOvVHt+ie8Es7A6ErmOoegCswPuGUD3vP8+PZHne9/3j+d8DcfK+TdXOas4+MT/N1cwjYo/MLli4+8na6yfXBdKqXmL6tI/1x/hEQS/IYCkkjZxaDKJ1iWAtBO3HhXDuwb9yjffHrcJX29CSnvxiJLHLp6Di6RcpktiDpdG48Vx4DhEf3c8DSJQqnBTMCWe0ALjFP+w0f3l/Ez/vgoYpBHIDbPG5I6QLE40qaubAoYaqnv4+zth7p77HIHrfhzHQ+A9P+/2EVniaka7sMN8s1piRGzZ8R9VS93uxhsRXrGqid+3e4bFOAvCPGJKXkcWmSsBz9VFtgfDmeF/czlH1Xr2CTUgQX9839Y9bu3Adj/NODOTuB5Gvf9vF3y0NCKNCg2TZqhyJBrpszsr6SciavC7LcyGvGvv0v3u//m7Q3XpZKSrCkjCW3TJX1xpoL7/sW1iC43+9kNZbbysvLQq0Lwk5Jr6xrQb7t2LfNOeJILK2hJWEvq5PxxmvkoiypsaRGkcx2/0peb6SloFmpCRZzUtS3umPNaK1CBWTxn1S8woO1ID+uDgq1QF4c6Cl4nJ5gJCStaPOqEWhCpDDIfjXoeHJCU3FAGNaC1rploE+4+N0XlnW3bQDBQdQcp7bgmbSDb9LlpdfuzdnjE0ciCBYg1SuedGoXyu5u7rZjaQfZUdkHEKMG75/dnaeRCllJRUmmSKqowPtd2bQ6YFTl/b6z7Y37fWOLzTKVw49SIju3pEwuIYebRkye0WqjNidc3pu6RdqO7P6GhavS5UStgr3vbLjr9ZZK0KlkRHx8xnpXZe/uz5DTlsT5BU3I5YX3t4YtL9x++pnXf/mvvPzLv8Gf/xW+/JX06Y+orA7crQ5LZmpQGnRuDrUjWaODczOh1zQY4kMOGSXJFY9aKylcyRmwFnGFGa+bvEefSrhre7LFxB3bKWWGbhhgMhf/oHOqWvXMZ+mu1+YKR6/VPSeaaNunjN9ZaW3jMxBSWU/7Vi5OlyKGK23IScE/ro2knJyPtR2A0aJKSQjww0DTw2jMwLyAQ8cOs3y/HmaG1sAHD8H62dgxWzB7iNN8Xm//Vbb6+HfD1GOLo10+6/y0PVlm5h+c2/jIsLSsUsYAACAASURBVPEIGD7bL7537SMQ96wfH/19Nn501oPH/Tw/z8woH24qjx90NPLxIF9fogeaXgEDHAM8SDcfvOh4xqXDxjNUg5fIghzz7M6dXX2nZ482+kT3eX6hjrh01O85HlqzHhzPFsvHcx4DkV+7ro/jAMpyfNc1xt7eZxrEbzmulVauYzVrMtf37QAS5vac7z8Dc7NHsapusRlJSheX/nU8ZsuiYWPjuGppHxakufqSOu3P9P6PrvkICh/3aUqT1cDM+QBNyeIgSV5eaTWzAXYzbklZS0HeVmR7oen/DquBksXdnaiR94pJZm/K+/tGs8RrSiwsrLfCJ1u9fmtJbPeCqngs4F3BKi0JSxH2zVizIOU2Npe8JEpJlAKLZbwqT6VqBdtYzMgVShW2TcMjmnCS4+ogMDdUVyjqcX7FXb7SM5yTAktQYCyu6csClEj82nGLYsF9pkLPGBaZ5snYyCzMEGOA+gh6nGB3mVxoM9yNrrExesblCA+wRms7BAhwAN98k0sGVKp66TbTO9g72BvoHWFDrJHErau0DfY3zN5Ru1Nkd0VAPBZQBRqNDUOal4xTVSdAjtgus0TKclKO89g0Q0nSAHcNWhO26tbbqm6d85JfDEU2iYx3M4kEgAaWImlg66A4O3DviYJR65ioAKJJ3Zu0ZCQlKsp9q7B+4vXPf+PzP/4bt3/5r5Sf/gE//AXWP1DT4nc2G0kZiNtyi8eJUPWwDM3ejBwQ2KQFOAu5lM5rtGQZa7qXQXOwl1y5Tf68OVav74Nmxs0zsuiZuA4iKmaeDfz27Zv3YyRhjDCCkbUb8mR2NYt4qdScTzQoLrsPr81s5OhJgikzLH3dYuiK8dmq1X9rC3koTG2ybjj9II9PNEuW6Ek1v8VY8uj7rmgc/cqHdvaxPfd/l+Mfn9XH59E9r608G78+Ht/bv8c72GMv5285/rPXfa+9z/bba9sBSu+AgfIv6LEzWg8F2tyKYiFQTKK4eFSXsIHoQos+NWLKpLKhlsV9euMYz+/WImLDtRC6IuLKdRIkYuV8l3HNZM4qleEe+qgtuBZmdCb/lFJYiiQmvwwL5PXawR11jSGcgIb/eo7svb97Me7nyRrnGxwwV0RGFnPvpz4uvVrHh8tjoqU+NjaufryIyZzKcHHMBQswJX7jeG58F8J0zjwGfPM2G+3r4O7ZAsi9FFLXch8CqqN9I6nboNshZwBJzFYOpfm74E+wBwHSU+zh1M/TLT8CyIeL8XBVCQYGWRmZqy35+moUzFYkvVKSUiWTZSUvK/WXO80a2Ro38VJeTo2RWKRg7NTasLyz1Mq+75TFSYDT6+rZi+aux60Je7uzbb4JliyUlEixGS2Lb0hkjz9NGGUpGClCRSpG9soiFXI10rYhLWHqSR8kd/Ga3cId6m3DFsQKSkVsYVjmknahE1a1Ai14AjXjcXXBF2gaHZgcjCWnNXFw2A7rsRxrpsd0JYvg+JH1Ge54c5ezx+oGCBw/Cux4lqaGVbFC0uAq9HJuRvD+1TvUN2h3tG4O5Hb1z7e7V/DQd7LdSeyk1Kjt7u3AqChJHWB0C6bkG0Zy0mWgew569HbOAQA51pq2RKtKUxtuXzVBtU3Z9t5VWY7x75QuFtm3YrDXboEnrOvJE3zMEBUWOZQLRbAanIWp0JYbX/72Dz79/d/4/K//B/LjX2kvf0KWHzAKtlcKLqtSglQKmnzMmtsgkZAPvfJEjuhnrNEiPtcQJPe9ZFYGnQjf55YNkJzT1GeIxx1iWNDhdPkJ8MvbN3oyBeqcefREM8wt89YOWhfz5K8uE0pZT4l/Kaq0LLlQSmGv9zP4ET2F+kCPL5/kbID/Pse7bMYsKoccYTGjPm3f78xO7bMoa9n3MZtiaA+v1iz5GNd6F19k+uRSduDDeOZHgNrHVsZ5pqcdF7oBYgZh+Hye2z2ed27NaS8d73wxYDx6r/79GZz/tsTU8/4S3tCBh8ZJE0b6ePi4Hsk857eZ3vcpCHdvRZlPvr7kfPH4+6IJJTtb2rrm6TF5HoQ+CmJHgLCLM06DcUyKc+PnQejAwbpq0oyoAhfaarxaAMyZXLg/YwDeIfBbaDuJms7lYhCG5efakdfMsEfHbLF6BCL982Mh/N6jL45Hnz9EfzyfiKc2n/osfzjn2X19fJ7fyz/s9/24WGZXxrWNj6x053eY5ogcAH62XMPjbulz4RBmxzEEpzBc2yPh5jcs9o+A/3p0l9VRL9azWl0o7+Kbhy0LTYxNjZaMtGRektC2X0CNondyNpLVKN0lJGlkoO5O47C1in375gkea2JJ2XmYi2+uS1GWXAcozQgva6ErKTlnunfWjzRipbzKggMiaxV2jVK2d5ImlMU3WmsgBQ9aqEhtoAsOnFZyUxrVa8JKpYihycK+XyApOhNEk/AyJ8WfzYJZcbdplz0iOI+gjPhkt8pMo93UY7OaAj17WmN9eVLHIMXu9C7mhNciFdOGWPX3aA0RdwGXHMBYd7S9Q7tj9Z1UK0kV3d/J+x3Td6TdyXontTdgR8UtaC3Ier2ZbvXIQb+Us5fRTCF3DSfv9tGZ1k/MMef2s+B9C/qXUKxUOCoRgVv9QlKn1K1RXSZ7/KB2y2pXtoKQMRuQhL0qVp2s2paFrcG9GuXTK68//sz68z/IP/0D+/wTbfkDNb0CheKqJ0tKiDaSpJFI0XoVF0dTYQDosXYOfnuzxHxf8P/73kP8TgLJqs8H6/FzBopzKg4AqV5CbypZ5pWgLIDHIfdStK0kz7RJkoaXJOccAFCRSLq4xtRf2caWZRnfNXXKq1mu9eTC0x4pHuM5ZPK0j8776/xzVcD7Z6KPFODfdzzb+67tuH4Hh4fp6s6c73uVwx34XffBZ96u71kqr/vTs3OfGTC+Z9n7uNc+fp/5/PPf/7mchfnZwwV81NCNpSyBpPui6tnCYYESzYPjDpusOdY16oB6AlNqZfx2DTHOdGvaMFF/3DCHdqVOFzF/pwhE+RdSck2vB55OnTlbFAdjeXOaixEEnsLkXzzr0FsVklenAfpOp17H42BgZ/xxBbTeby0my2T1nG/25KHXxTBI0AK3PStqfm6z0IO8u9JxKAFPXjZylAeAtf54u2yuIaj6C7R4XozZNcTxqmAcfRUbzNWVcdKa4rdL/su7emtGIkCcLuPe1345YgHHc7oJQRhWRAsDVXfH9LVgl/Y/OxpGrxerZmP41BqKOABP5lmxS/LsyZRJ+w1phZs5cJL6DWQHeyPZHdOd3O5UDFqlmpJqDY0jccs3KCmyHr16QykaiQJB6izGukTWrfTYMqfgcCtlYq/QtNIsU9mo1th39UoiW4O9IZbJ3CGtIAVkAdsRVgeNeUfSiqWKyUJmxQmvl7C87c4hKAtqQo4ycSKZ6mmBfl8FTzgpYCWsjj0wK4CSnoX4HAKgPZ7QLOpqa8QCR1xg8CAiNgHBHTMv8eZ/3xGrXvYOIy2G2Y6Ykuodtg3bd6TupLqR64bt32j1G7a/Y+0N1bvfS1wOZzFUoxxWAklRnzv5BLQBQM6yWMgj36FZt+40Wqd5aR7jF5VnGVYjMXIkjuXsc2MpC8taMMSJgQMgiaWJd9H7LoGXEfSFRMoev8rygqaELCuvf/4rP/6Xf+P2t/9K+sNf4PNP5OULlBtNnCy6Z2gKCVHxUodyZKaqGEl1cM+JGcncsiGEBA8LH2HBO97TK8DU6q72bvn1veYAeiNm3MLy2s4VLXK4Vz1b1aL2fN9voOSM2UoyB+vzPpeCVNv30Mt9Q049Eh8dsJs5wOxyKiRX3MflczK3xLo86rJtAn6X/dvfX8d9EeXIqT9+x+KZFPozWfM45VcA0Hg2h0zuVlrr8zkd1ls5dPnx+BOAHkDaQlSHBzB9jFF81q5nyv3ZoPDgXf4TxxX4PgOZj0DzbwGAH9t13nHL85e5IpfrDT3hoANE7231WpDg/D+4i7U3OOEb5piAKSNRI/Xo8HnBHRxEGtpXrz1pl4WYUiIvhbzcyEtBInai2bnt2gOe9x2tTpp6XtALtiqyrqQSG4Rw6ui+iB9TzzzWAq7nPRr4LhhmjawDrN97fNDqep8/fObR7t8CWq7PePxe39f8HlkuH937aQ3LB22YP/Pnf3yPa0m23r+zovAIJAO+SaRjTqAxv+Ejj+Glbc8WqtoRaM88PpriOe7mr6IggpRXUi7UvMBm3OSvCAXZf8HsK6YFsULSN1o11pyopk4Xsu9ILiQR7m8bNbdw/Rm9FGDPrsspsbc5wcY3MCUFiACzRquKamK3RrPE1uDtXj05ofZNxwGGpB0lgyyYFKTdkKJgJeTFiuoGpSJWMV2x7BZDSxVSdtdgUEmZFBIFD/vYETIqFSyjtjh4Ft8EXH/whJJuARKR4SpCIwasa0C41dEnyI7zBlpUlnD3tCTDK6TsmL5j+1skZ2yoVCQpullsog3bd9icq0+2jdTu5PYG2zds30i2k6PkX87uehVrroTgHI4l53DLT25BDmvPsNjFHO10Ha21Qfa868EeoCZjnfT56tY+t1i9vLxQluzlQlOiRa1g55jE6ZEke7xqWCETGnhb+P9Ye9MmyXEkS/CpAiDNzN3jyKOqq3ZHWub//6rdkZHt7qquysgIdzOSgOp+UAUI0mgekbXLlEh3N+MB4lA8vZ5exjNOTx/BpyfM4YRxOCM8f8bTr3/G5de/gD/9BTlcQGEA4mjKu7pSRmxZw24dZwAIpm0xVcBlbqyahFZyNgs0LInD4swrNYoBwP4ndS5dy/LfKdRVja2xdw6MWn1aB3XNc6RombhEihQiFALWXTKGroDb+n63+VeFZOdeFcKG0qb/ud9neo9KL9c27s6HHhcBq9Xb3pc37e+xD4Hq94/3wMlexv7IHvnevnQEPPfHfq86as+PtH1/3Y+0b/+cR3/v23t0/h4M9k39IxZBVUXcVoIAVpfU2gBmi0ABqm7lv7mJGEAz/ZsQKlAViynRGhSr7i7qJiIHo0hwc7jFmawbtIg0AkvNrpWVxa130p5lViejIEhjwXAakcZz08IAtOweycU2wzxBlox8m8wN7BMopREDRkS3/FDV8MwRgFqNAMBalaQJ3rVfHg1Ij5fre/bn3k+mGrv4OEbwRyZ7G7Xd5Fmzut9flFVjRrubnSuSN/cPGyvZejr7T59d3t/xDozeg1MnIT1YmPao+3qdqsWtBIQeBJqQXt9V1VTKpokeCFCRsvkbbf5WK0IdSP/R9g0Hk43Z/7hfW5+Suc/MRWqbIFEAw+rmqiiEFDkIQAESGCWOOCkjDQwKI6ikRsarywwtgpAC0piweDmnrADc+lNrfQvWuJ8UIk7DCMmW5SqL8baRxwKJCpa54JaLZ5ESciHnjQPmXHCbM3I2qhaq/J8IUF0ARIhOBt583akM0BrPF6OtR1kAXqBxccuhgVcDj84HyAGAUYSQdhZ7rpu8JRxslhyxxzHV9cS2q9bscBsUNOsfYO2qCSCk5mUgS/gAF3svylBkMM0IbC5sYrcCIjvAzCjLAp0nyO2GsryB8leQXBFVkCIjhYAQk8ejraEJwd2KQ7QEAQtNKT5H1cv21fVicrmoKStF0Gr7VooXVatgoS7DjLJmnZ8pBMQYcB49Ri0GbAwDHsuVmMAUEIaImACOhBDh8YIRp8szhqePoNML5vQMef4MevkZ8eUn0OUTdPwZqhELG0BjLTbvQ7K5LwpBbqTXoY0TA6yQ+YalAuAae6cFEOMyBICW5kpiFiESi4XTmiBi/RQ8/tss4k6bUrYl4Gr/tN+1c+NytcS6cYIshhd1FojHZxKDXPEKXPeP1WpocsRiB03ueKJbJzvabl3gBIxic70qMCpt7hNRK9jQ5rfCwXGNn6yZ4zWbHS263rq8i3XuPS93wO3ecHEECvdWtkeWtT1t137/Yn+f2iYBcL+HbOUv+vd5BzAdGTf2v9/vp9vr9+c9Amhbo889DvgjhpljK2dVJrbvFFfCwDr4XaM8FqZqy3CuLCXeWqZIfD6YtiYqQLENJC9WU7TfYNXdMBzVFgJZFQDGCFABhdgEX16WBgDFS9KoZH+GtL8XBXgxktAqLJUUIY0onoGVc0ZZzPq35AVYCubbFezANZC7M5ggMSEUy0ZsCRo9+Kj0H6Rwr8OmY/dC49FEuZ+s72tNd+Z1qlYKBry+Mrr6mPtrm9l8HeTV/A8PCj647pHW1FvOfAbcTfpN3cf1se5iYS+q4HF2ivVvrmWS6L1u6fqvunj8Pli1o73wrgqGS4OH971fgPVdrSfvFvQOAFaqgjtXd21zu59r2g6KA1mAu6kfwWl+CrIITMxFcDrjJgmaAjRGoCRoZkAiWANyVki5QZ0aRZYFOVuZLy6KlBKKFlAwUR8CYRgjiM4ADCBecYVZ7xgCRi6CpQiWJSMXxbIULMVBiAONkg1hMKtvsoDFwQUIFo8J5DoLAJnBJUI0ATLYrlYMAEIF4AXMA1QHIGQQRRBHq0NKxd3SRkFiFlOnfmY2YPmO8lTDUdq/dXBsE8VKAwPKRprb4srUs3tnQCdEykhBMDA1MGcxeYDkggzGnBnTXBy0FCBfkaggJQNb4xAN+DU6rrqpmzckBjYlS7JVhxGTj5YDZ0Ab6lx5FgxtLt+yWgGrkhJAEE+eMBXXQzhstKy+sxr/IU8FBYolF8x5aRUlmEekEDAMEadzRDoNGE4JYTAQFy9PKPGCcvqAy4c/I3z8M/L4AkkXaHxBoQExWLKSItv+AnLKlMXeIVvW86zawN2qkJkCX+NyLetZG2mz1SwmL7E3bDwAqgomS9SoMkpEbIwrb16N9QO3WsP9wTU8ovHdGSMB0ZqUQRQ3LmYiy6YuKpBibuYmkzb3770S+3nre5bey5ZDK5PuAUyVv/fX9aChhiQ1o8c7xo17y9RWqe+PvWfk0Tn1+z2J9SPDxvcg0t09DsHSdp+o331vD3/vWf1nq/IAUxJ2+/ojwNm3zX95912PrL77I0auXH7SkibUme1JihGgEhlnX2Ck4WQ3I4FyROUlMi1DraxQFkjOBtRysUWrpfPXBxPOhSAygTkA6vFNLZgc0FIgkp07ybVyKUDJYFEUMTCXs8VmZCbIfIMuN5AKQvgAZaMKqGWOymIWxDIvXjMzoywFZbqBCYj5gqICDQwejXbCE6fQlgLByFjVXI0cQguebhoLquXUB7V1udyZzW2A7+MY+kGs/VzvZABGQcEy1GwliGElWoFPJNjYFpvsgb0aSCuJJs6JZRpUzekmdY6nFlNic6ROWnsVcWfTmi0twKpoVCEAdDyR6+SvAHo1PitqpRMVdffSFnwS94DTBaqbG9kL8VbuQKqVDMhre3qbFZ0G2I+ZKoyIWFtAeHPntCxte1az9PEK9E0ZcUHlwiVQtPmkKyXPSmrq/Qp4DFG9pblMRbKFt7XIcPVNyCwCgogpRmQakGRACicM8YycXxDx3yCccfv2X0a2TguIJuT5BlkyEhhOzQsqNRCdkYYBKUVwfAJSgIaIeRLc5hl5Kb5pkXEXZrP0CRSlkJXZy+bONtoOxTDGRmehYOQsmKeCZc7ItwUabiAeQCEiFnMDogzgMKJwhOYJwgkSEhATEAcgDAZqKZpLmKNZ/oL9bUCwABpAiKaw6laI2kgKkJfmmWjzs1t/VsrK48dkRoiM4DoXcQFTRmTB6UQ4ISEVRULGGAQxALmol0wLuA6EJQG3gXEdIpY3heqIiAmRGQMTBlYQO9UMgJyzyxNG8Pmei0Kz8/i5xa8pXS6HjBaGIJKxZKudasoLnFpHzMsBWJUFJmhgLBBkT9QZxwGi5sYkKZB5hmYBSm4FAiQUFE/EC2HA8/mE8XIGn07A6YycLkgffoKef4KePgLnz0C8YC4JIoxQZuT8hpxnFKx14w3AepaKj5VRJUkDZ8xsVGDD2MJyAlkMa92zLIliW2+2P1aaHOfsq9Y7BcRlgNXCNvHEPk9qbGAtOSaa13lVLW7UcfiRAG4hNK+Jufirla2yJqyHW+EU0HpvlyuFunuX0sxb4kkizGQJT86vq53M21ujLAuY1iokIFBIAAwXNGC7A3TNMh3WJMFmvezO6Slp1jauMrMqyPt27UN1jmrar720PfbGB1sXWwNL0/cOwoT6Z/Sl5/b3F+cfJaKHQNpiFrXtH6a09PeRu3nZj9PdmG32vxoi1awOqDWO7//J1hDjYxlJBYHcHeBWhupq1ZLBYotEVcHCKMzgUE3WViDeNsUArQSgpZgLSYptPiqoUMiMVcU2EBIETitliRaIMBhGFFrjVEopW83PB0iWbCA1L40RPBcjxl3mG9I8mDXPhb+4G7e6g3POWG6TucumGUyKBY6K5dwAkg2Kp2uTTRpVK00D7dyAdRgOTLh/5DjU4OqEaoDRQURDIjVeq1pjj+9XJ2X7xLMd6+o18Kdruv8OgH1Pq3n0Lo/O6TW39m0NK9AKj2pT6E7IVAofAB5fWt091DT6/vn376ItiWP7fr27+/Gxz1I7+l5FHsbRbNu1Cqc1FKPcjacdtqJKCMjIEFjwvFJE1ogYANYEHQHRiLIIskyQMlvGK8yyISQWO1utIMEUtCiKUx4whwJmAMooZUFuAfL2LjF60UGq8WM+dsHc7Smt2Y6WeamAsMeQCbLU6hgDCAUslvmqISOEaEkBYYFKgmX4WlUN4mSxgEgABwOAGt0SaFVDCNErT8BLyLXORXXTRbcAG9nwGne5DuBiY1EWAAVYYOwGDJzGgBQViQRnDhgBJCJEsdBzFsHldEIRwVwyxsBI5xGnccRpGLGMEToKeL5CZUEKaq5TIhQPmzFvh1m3pXAjO7cYd7O82vdormAp1WJi86py5TXSCAeAWcVcoA4E5nmGEJDGiDEZwTCnCA4ELQzlgKLGPbhkBZgw3b7hNAzg+AwNCTxcoMMFSxyh6QI9f8Icn5ExYMkMfcsomJFLBjAhBYaoE42ThTcww3n4FCF5QpCvCXaXbeAIYlOnQwiWFAMY4XUICFSBcGmg/ngZWXJQq2nsModJ3L1bN18znfYb9tbCspV17GBddy7M1RKXm1JY77Wdn/XPXaULGOn0UYWsvWzbW5D2Vqztfe9/3x+HAPIOuOKwf/r2HbXjqO29dXB/zXuWw/fa/P/nUY0btg/dG22qW/roqP6Pgv2+/thl/L2x25/T33fPJ1x/Gg+gmClc1DarkjPKNKEsC1i0cUkRGdGnJICSp903XrfsYC23dHkVC3w2Li0LDK4bAYHAuqbA3/3DqpkRWSB8zWStL5VVzOroYA4AgirKvCBPM+Y0gdLQ4jD6jqnAcvE2kpcUmkvGAAUCN+vPaq2xH7ahOwG1iFWDcCtccw1DHW7eDyQORVFF8vdt3Z93tKgeTYQfAma293nLqvnOjqrB+Ml316Jp7ccZa9vzsbm3fbZqL3Z45Q7d8iuhurpRLQRrfEy/aB4JM4U0wvBtm6Rp7ECNtAHqOKy32IH6er6u1V7qd/sF3fqxo1Q4svY+AtrvCztPNgCgysg8ADAFJyAgjBGiA2QJkMjIAaCiyKi1NQcIMYitsgbXTc6WAAYmCAtYM6QsyHlBEUHuLBzVsmTGEF+/DgCr7Kh9qiBEde65RYA8w+CohY1QLOBQzMXLCTxkaAhQHqBqBNJUHPSx1QQmBLOEk4EU8IAQLVYwsFkee7nRC9i8ISD1+aVVcCsss3e2kiLsc0gLIlsm9ZkZAxEGFpw4YgwXDCkgBUaIBA4BQgVzzpjmG6ZpQp5mQANOkax6ypWRp1e3IhkYgzJUBBySVaeQgiJqfaRrZZ0KXE2mVRComzla6rpjt4R3ayvraiWJHBAD4TQOOI8JKQWM59FiR5kwpAF0AvK3GyDA5XRCgCBxQBwHhNMzbukJCGdIOoPGF2D4iIVPKDgBGAAkqDIiJ3AMmHO2WHCy0BUbS5hhgBWJEyrwA1XAqmA2VzlouyfYeVTtdk5k7fLjYF2tCpyulhyixn3ax8iTA9PewmcWYpN9W6Ch7frN/tG+rXvDKjt6T8KeDmYvC9bz6/TtZSzQR7a8B7h6y9p7z6rX7KtyfM/Q0SvgR+ft5eB7gHE/dkcuziPZ++gwAPevAcM9uH10vHdODxC/ey/aUgC996w6TvUZdX/en0dElgSi6hQUUizbdra6kpJnUBYgsmvW9tIDHMhFAmvccBFtClFLpbawIGhWCxI2vmUr8wUx6oeeV68CwE2N2vqzZLMWBSCGBAWBeWkTuQ0+BEUse4/ZhF9AgJYatBvas4QBjsFtKhYE2+4HoC5SVQXEAvu1AzzvDV5t0xaNv5dK/hjlVw2wP/aVOL7Xlrt7+77XvqP1jRXHC/K9+94Bn3c0FPu7a8s7E7tO/vp3nWt7Abi/rn3+YKzuANudxbG3yh2/x/fA9v7zHxUeR+3b3lPW5CtWZLVkCAkADwFCCVkHW6OZbe5rAoXB6EZQEBODIwHMkCJYygItYkkDi4HsUmVEV3UhQK24h6/VEJynrSZPEdw9fr8p1s0WsCocrKZ8Qi3WS9kTP3gCdIRygPINyAMQZmhMXobK4/vIqHGIrRoFhwQVOwc8mJuuhjkALgvN9YW7JUfd32ZthMxAMW9DCIQUgFNMOMWAMzEuMeI0nHAeR1wuF1zOzxiGAWFIqBGbucx4e/uG169f8O33r4BeDbw8PSOj4KoKWa5m+ROzsEK9ykdWLKW0RB0AjQB+cfLh3g2MxrTg9VRrFQobrlXJUUUcTxAohpTwdD7hnAakRBhPCek0IA0DChv/YFagZMJ4EYiYtS3WUJc4gp5foM8fgcsz+PkTwvMnlHQBIbqb/wymBJWAADbr4rAltgfQLMZEld9QPb3H3XJksY6hcgF2WczVBd6SmjjgSD6135uM2FrLyF3wUmxvSa7shKoI1r0O93Kg3WNjIfO5j16Wd7PuDtjdy4gq/3vL0/v+ift7/9Fz+jb0JT17Muo9UOvb3iyw3XsdKem9oLlOcwAAIABJREFUDH0P+H3vffag8Efl7KN37p//o0D5/8vx+F1/7Bn79u7B+n6viijSBIQFCS+eSu9u3GV2ZveVF0gigyVYmjhWtvX9g6EG+lTUiDTVYzFaCvx9cPY66PY3c0QItnxsAgbb9AZ2Vy+QZGw7dKWrqKn5vaZDmv1+ZeUNrPEkKqhcTK3ods5IgxsEqluytnGv0e026R/SPnS1CCmONZcaR1gXvZ3b7Vv6A1pG1777c9csYAPeaG1qzFK6uo9Yt0C7xu38aBvuzzvWTO5V4K27dL3Xes3eyqrqm8NjS/wGQANolSH6vrDnHGuV7gBtcYh3b1fpMWq/VZzt7yO4B3etD/q30eP3tHe0RIZCgBKDcQLRAMYI1QERAxgDgBEUzkA6Q6bfoPkVIysiWcHcooqcBdNSMM8ZSy5YZsVcgEUtqYJLsZ4goxnJgFtlGAgAGeGJta1YRQyjG1FXushc/GQ8bzGw0zv5mGbPnqVsLkeZTNuz1FIgjuDgFsAQPUPY6z8z2XmaACRAgpUkETJzZmUYQAULFQCuyg/BKpyQwmOgM6AZUq4gzRgQcUkR56g4A7hQwKfLCc9PFzw9f8DLy2ek8xOIByAmpGHAIgXTdMV4/obT+QXn0xf89s//xu13QDUD4xmhmEuwLFdAwzrXnY+QunrfJgdNuVYOzuu3rCBPHHiUgnQ6gUJAjO4qjYw4JKsXS4TL5QIiwhAGnMexfU4EUAyYlhmn0wgSwfXrV5Ri3HM5Z/x+e0UaThguzxifPiJ8/gXp86/QyweU0wv0/AHCI1QCOEQDf6ouYAyUxxiaggFsE8ZEK8+dWf+lzp1W7xcglrboQl2Hvu76ddMqJvUghATEFVhu5UqN5d2vzFXulLYH9JtszTheN13/W31N13rfNea7yoS2po9Nf3t5UA0m3wNJ/cfvAeH3QM6j74/A2v67Pfj73rG/3z5msD/vXwF3R897r137/u33n1VBQevofT+9tzceYYa7fvO49pUs4o8ZE3rl+2j8o6pb6jxWqcXwiUDLgmWZoBIa3QtYMQy2uZC7OZu7TO234qn6qoplnqEyA6IIkYAYLa+RjFNJybS9YAU0QVRJPQlF1xIxmwngtDFKBJq96kGLtTBLArMH+IoR0WowMlEiAgXjCQzB+K1AA5gKZJlX4SPZKEM3RjenQnHyWaJ1ch4txI1G+WCg7ifK44m9/96u2X7/o1YoextqgmcLglbg097twTsdv8P7z91OxEfvub3+PQH0vWe899n+u/cE3KP7PNLY++8eAcj+s0dAcH/N+s6VM620+xcoxMEQR4YWRaGAxAkRAyiOQDyhhBF0+w2ib9BisV9FFixSMC8zrvOMvAimaWkJVPZcsw1blrUpBIXgEfIOPHwdZBW3Tvka5mKuOyZEJiACEKvFWhQoJXdAWWHWNwO1KARwBOUbKCQwJbP6Obkw2DKAiY1ShkuChgDS2eK8hAGplqW1H1vIqNaxMmoJk2UCLVazV4rF6Y1hwIXOeKaAkTI+Xs749HzGy4dnnJ+ecXl5QRwv0HACwgCkgKCKMI7gaNyEqoqczaL4db5COaFQhChjzoDMxnfKpLjdJqvaoWhA2jZGG+s0DJac56XDhpgaZx9glSSYqyJpsaiV+NvkJpDSCIKBunlebB6VgqVYVZFvr28oHlaQxRJ4RAQaTqB0wfDyM8JPf0L4/Cvw4ReU0zMyn1D0BOIRhQKYHcBrccXKi3Oywa+miNEKAEkVGRa20ZIkvH47O00PlQqQLS4uoIZz3Geh3m2eCkuG6+R4C+fwpAHuaKIseQutHdv1jc0ziMh4IisRraIJ1vasTvm4k6cPZNVeHhwBlP7cPnu2V5jv9tTuXvvjSObXv3uP374/DpXV3c/eSLMB4A9k6dF9+rYdyeajdrefdP9e+3c/kv2P5PLd3vUdkPrevuF33f29fd6P7PcNFx18F6vLs03KFmNlVrC8LEDOLZOIU7AAbhg3Fgmv/kKsZuJSCrBkzPMMqGXaEQdrSOW3IpjQ3nWa/WMXACawRGAWiECo3H+llK310uNjiAgoXggdsMxXODmqC7+URsiQQSXbJlZu0EwWyOT/YmyV8roO7zvRzODVC2ETqnbEbtLtgmUfWXj6BXr8cxuD0fKM68TcuRhIjzVKOzoLbC0ETmjv5Df0+2wFVFvcBxrm0WI70ly2x+6B3XnbhbVf4PaZff8A5Dqg9RfdPvUd8AWYNQVYs5iPnrFZ9C5jK+RrFj4SH7vd+PTtOZAVFXDp3fPdqogIVYZwrWgDgCyOUokhyb4HWSxcDBGUzsDwBB6eode/Q/IrcpkxzRmvN8H1NmOaZuScMU2LFYwvzh8nHm+m1rta/yuyWv58YxBVFFlWQRUYFEzJC2yyhMVq3MKZB7S61TztkgDPwiez9IUI5RuUkrmG8+QAMPq6HaALGy1OiODFKHDsgQy1+JPWk7HY7+zjFEDmYlQ48DOgJmUBk+BJCReNeOERT+OATy/P+PTpE56ePyCMZ6RxBA8jwAN4GHHLBTEmkFs6c56RSka83hBuN6TzkymbYcJMNy/VBsu2hWA8Xaw/axyjWzKZjN4kJasFXC3ma/ap/ZymCTElI/F2QmQihZJVe8izgJGhzLgtGcuyJt7N8w1jYItbzBlgwts8obxdgfOI8Ze/4k9/+R8Yfvk3DB9/hj69oJw+AOOLWZ+RjJ9SXYZDUKRAggLsWaI13pLcw6GrRY9BYJHGBKCqWKO2zEoZPGaSxMCEqM1F8jUWyT0cPWCzSWrz1hNiKvCrniNj01E0DaHJXy+z10COLfi1wkdtu1gmLpHveT0W8KSWTjGsFbZ6T9PRcQd+Ko3Rrtb9Y8tQbffj+78ns3tw977CuwV4j/az/rlHVC972p67fugyx3V9PaATpkT752n37/79j97pUZ9obVvX9o3Fcmsg3DxHfd4fvl/3XkfHo37cKwD1vvus5vp5JCLnW6sLaQcAvXyUFCtNlPII0WLxfFqDz81l2z+sJoFYI8yM79ZM4+JT47EijghFoVHBMQADbzovxrh5WWXTfnOZsCxW1mgpTnK6zAZOvb2kgsjsteKDZwSaoI8xQlKCToyAgEKEIotlTvp7HJYq2x1NoLwzSPsB3gKkY8D06HrdAbo7GPWOVnB/fD/xhPBIkGzP3b/DXlvbtHkjJH6wqe1eOw0Lx1rwj/fB0TPutc399//K33Wd/KjFcr3m2L1im5dtIiQeUwunrlGGeLgGSURWRoHFysVhBMYzMF7M8nT7grfXL3hdFtxub7hdBXnORqy7CKSYpUycWkSlJn5Ytmpb797O0gHWUgQC4+oLYpAY0YAWiFBIwQwIGYUBanSI5ccBsOIPBuILSBcjROEMpoBCt5bJaUTRBvY0RFBgCFXAFDsQuAro4EQc7W/iNd5MLOZYJCMoMA4RTwxcoDgHwofLGefzEy5PLzi/fEBMJ/BwgpBVRuGc0WffhRBwenoGM+N2u0F+/wLhYBZbEDgNOF9eoGMCywKGNvmXxWP56txkS8pbSgazWcmKl7YUyc27QUTm9o0BItriOlEExQOAl2wJLoqCOU+4XV8xTRNQBK85I3CEgDADUE7Anz7jp7/8H/jpf/xPyOUXpJ/+DH75iMIDNF5A8QJBgmTymspuMdaCRQsoWPhAcaDPrnCahbESXxMCAcyVEBkwztWtWxFVGUUni7vPa983e8pmPQpirPvT+n1xDlu7zhJP6vMaUGz3LneKMDomhmoEWp9b3c3+/c4z8EekVv9em892gKW3gr0ny/t7tFc5uFd/nhln7nfJigP2ALC/b//zaM/o214/v2v/dyx4R+/+yHp3ZJTZWxDvzulov/bttr5ZQwL69ziaj9t3//5e/uj7o/fYv8sKAGMAF+OrAhNCikg6YJkm3NS0EiFLkqjWwqIZWQtUMwKPMLO8QhpzedWiAoTI38YWPGXfMCrPExbgdgPFhDgkjOcLTpczUhytofAsW2V3OzCKFMxZjEqAtsGpUgqm+YppGnHKE3SKGEOAuXYIYUhG/+Klo0KKKLfZOi6E1jHGW3YM/2xy20BJZy0jOk6L3w9Kv6k3Hr/mGqiTxDfYxhknLTi6liwiJotT3y3Y937fLyYjMtWOA7Leyznrltw2HAAtJkHgWeO7Sdi3hZkPg4C3GmGNwdvzdO21z3q9CWBx4FGvO1rUNh6VQ8t/7NZL5NDCH2zerqUJc+4SbKrlbns5sm4FegVG7S8FJJd2rSVFyEoy43Omzt8+BqpuRvW8+ll7T41NyJKTZhOX9gzL1DXLmCZzQYokzJKAPKLEE4QG5K//wFUuuOWAb19veHv7HciKEYrbt6sHvhOWYlY4ULSEAHePaukBoKBWFmntDDUpxARfYttSc7FY3Llkj6ogc72RWXCYqYWnAAAHYyEoZQHK4hu+IkTjGixFkN0SRCGB2FyhBvi46fyN5JfJOM/ISosxW3ZqjBGscAJ7qxwUOeB8GnBiRiLGOQ24nJ5wevoAGi9u/XuCcDCjkRo4CBAUj8+LyYihhYAwnnB6fsb12z9AHJFOZ0RWzHkGEDAMti6nt6vNdyepn0vGUkudhYBlWaBu2bNaxgr2Mm7MjMvlAskLiprlLzI1l2vOCkWAZMEiluGd5xvy7Yroz7D4PGDhBL58xPnPf8XLv/2fePnTXzH+9Cfw0yfg9IQSRyxKACVwTIB6bV53gaosNlbknhuXXxFkykUH/Ii5eXJExHE7g6AGAlHcfaugSKhZ2+ZWdznv64hQZfJ9MHzbZN0yr1irh3DNClZGn2nMzdDhJeTctGeE/B6b15Q8A+ZWH9hlpSf3oMmr1XJnSl0Fgt6OHcMAsFMIqXitXN5a0BQ4sqj1SPUR0NqDlf54DwwenZdz3py735Me0cjU6/ff7+X8I+DW7+NHwKe/3/59Knjdv9ejfab/rimS/tziHI5H/UmOjTZu9C4coT//yBLav1cF2nW/rTjhCJRuAKDd3QAaCTV+KVQhGaOz3qNp9vf/dg8IliQigAVrWwtMS0eAVueYqsX9ACCnLmCP7+NTQIgRHNYl0ncwMyNwslqk2KWni8UeXr99xagESl6EmwMoK/rxU48/2gKjVaCybzLaNvYqDLYTbv/7kQVpP3F6ougfPfb3a0W7D845mij9UTVXVd20YyMcHy2uB+17JBQOtbcHzzsWJqtV9ugdj575I8fR+VuAugrUehz1yf7vvp1H/X7Ug+8J1KPvVYuXQFPUigXk1R8IapQV9XwAmdhcqDQa6GFGQUDRAYUvQBjBC0Gugrf/zvjH6xecNCEGs4ypGJ3JovOapakGDo2CxGOHa2p57QtPwlABShYw59Y/1b3bLFu7zYJTAKlVJCqAgYrqsSDFyISiM2QxxSRxBIlZJktRhGEAVBuwLypGYhwCUkpYQBYnNwxIGkBS4OnNiK6ARQgCM2Iwz8E4jjidRoynE8J4AaczhBNmUS9Zxl5Ll7AsxWSFmIu7hqoUteQ7QoAWwbIsKLcF8zShzDfMpIAW5OlmVSN8H1ykNGJxIsKyTK2vQrRYwJQChuGEYCVDUAqaIlTnVVFBKeain3KG5gwr7l7AIORiSrYsgvjpIz79+lc8/+XfcfnzvyN9+hV5fMZ8ekI6fQBigoboAJtdWno1E64JC15cQBVEgqCmVNUY8gr8bFJ4MIEYLU5TvkitupMaeCRilGVZ55muLtxHCm+/T7BuFbrHa86C8MVLnAIrQGtrss7Z9W72Kg3AyO77x8/cPnv7t/a/v7O3/MixB2U9wDmyLD3a5x7J4kfX9tftx+dH3uU9Q8H+vD2A3AOw/b63P+foPfv2HgHi+tz3rHc/ejyi6en7b1Vo6O5fcKNWp0dszo/qZZ7Y66cq1rq8aTiZRqXFuai6G3gVAUgBk1WXYGaIZ+FCkg1NSoAwpLqWQbYRFEXJgpxnf1EzuxMR2AUtu3bHWAkTq6WAOIKiWJ32/aCqYJ4n4CuB4wlhXDDEcT3HAWsIAbkOXO20uwEuUPU05ApFxePK/TwcDNDRJNpPlkdA4HtHFUr1ZSp4qs/Y37cC9B6o17l5z0BfJ/IaMwMY3x0AnyOdgNib1LpjD+geglCgjb02jrI106/vt34jU3WNGtpq7tZ212G5W4Sy62/eCkGtO22NHVzfpp3Xv0efKV3bbe28VwI22m8dPv+9/xtqKlL/HMJO1CmgJFCdWla9avYMVnMPQsk2ZL/QliADMYA0oUSGhISFAoQHIJ4QccKZXpD5Ewr/DdP1K6b5DZonBC2eNVlQlpttqMWoWFbFQLyL11heJYtZU62xwa6Zu5wRKEDBwwAJrNVtaMCovm+RAojHwTloXIp63CqjuoOqZTgQYb7doKWAaE18gAgQkp0Tve8F4DBgHKNVQoGRHgc+mfUuRgynESEFS64JARmEU0oI4wnDeLYsXU/OIMlQSCPRtxKaapnFWlYLtioggjzNuF2vmN7eUOYbIHMrfVlKQZZaUnDrUqv8dJX5YIwBpzFhSMl4CLnGHlo4T/E5Ve+ZpdZW924uwJwVJZxApxM+/+kvOH3+E86//BXDpz8jffoL0vNncLxAYrL2MMNTwAG3jIla2TyV0ko7Al7TW9XGERU3SZv3NkMrF+J20tc5QbA4QSJuLmYCbB8jRmC2OdS55+r15HGlZE4Hv1Yd0Cka2wXYZIhb0yE2t+v6Dh5j2SoFNTGq6zoG/Bp/LpEZ0H2PAlb5W1W1VW4fexzUlboaI/YYBFal+XtBTPfXHhkvHp3L6CjDsMqp2u/c/90da/94JRD/b/PlwXEvzyvBe9+2dR+/tzBu+7U9f7dHHyn1jwAdUZcN3J3fP/uR5dAy0T2c5x2jwP21Ky9gcU/KkQGh56Gsbeg5AqO4mRqBQV4gXjkiDgMgliQBL/PEWGlSjlGpXx+CLXQAPAKSF0DYtGugWewWL+Gmqm0j5nlBjhEyZGhKZn1rNRjXzToEY/ovzOA0gJaMSBazQ77RLHnGvNyQlotlA3NciXhh1BFVEyyAb5rFrRnrwtVm+fTO7QeHHiP0/uhR948eGwBwoJmpIZx3J2sPwvafHQHQo4la6Sf6dz86+vsfaUv7844taY+1MHQteA9U9te9Z1XbL4Z+jB8d+zHpYyS/JzSOvj/SfDdA8Z3rGUbSrL4harVUK6EynBDBaJh8pIl94/HauXQysmSEEySdkcIFlD6CT78gPP0n/vm//xduX/6G5dt/AqJIqWAIBmhIFHOhVdwS1a3cN3b2Z1ugOkfP+I8BQ4ogZhQALAElmIKpBS32uKjJJRFxsvIAgqI0ChQC5slMTMHKS3rZH7NwBsbT5cWuh2XEWlaseQ8oAONlNOxCBpZqNm11qZVSwCkgJKOdQmBQDBYSw+RlKl32KaGQuDfDyOkDRY+y9bARVciSvS75Allmc9EuGct0xTzPyNPUAGAFcJUtrw8dIFKMp7FRX6WUMCRjN+CwWg+WZcHtdsPkYLoqKEUzlIu7uo0zEWlAOA84P39G+vgZn//670iffkZ8+QkyvoBPH6HjC0BGsF9yRpkVFDxUp/E+SkvKYJsKNiwCBPBq1XNXVf0XQBDyRBw2blajWhKn6rLQk0ovFkJYZbWiKcN1bdfV0ypu9P3nlvMDNrK2du3e4tRFrpgEA5/Wv2Vz3/t1u66Hqnh/D2D13x2dYXL/4aU/dOxl9b0R5XHbHn3/WLk/lo+PPvtem/vfqYsxPJKv77Vn/9lRO79nad1b/vq2VMXkjxzv9dnRO1YL3/f3GbnznjGz0cDYYRo0EwPBNF5KI+Q2Q6iqh473xYLOQ8s+q1UTTDtnVYAZZoSwSiKxREjjRLKYiyheug0CSDYrY1kgS0AuC2IZrEIBelOou47A4ABATiBSI6adyYLXs7sdRJGnGdN8xZDPYE5utesGXcyFZcLJkLhk40BsggXwLN+O/UkB1QLmtOnUI5D1aECBbh3v17QLO6gHHNfLdoMt39Hw9ibkHhACuDPgWezN+rdgjU8wShyPIajnf2fi7U399Zre3bC99r6t++ds2tvqdXo/PwDE6wWd8kKmUW/P2wmZ/b2O2nDQtlb6sFYUqAbT3fsegeX9vfcCrrfiUlNOKsyAASdYcpeZx9xiYOYpANIIdq22agSdAiQOKOkCHT4gjB8xjh/x8elnpH/8J77+1//C8s//wHL9G5brVxABQwxGKwOGosZkOkEsmZWenc5JibqKI5a0IWRxfUktK1jcM6ALACkW07dkq8IBAg3JlTQAaha94dOnlmkdQkAKKwWKiGAIQ7OO2XziBgIBhejNrGUhoJSCaZpwu90whAhOEa9vr+AQEcsIHRUIjFIGq3iUZ8gyAdMVkqLxMMJiLisoriCkUmyVecI8XbFc3zDf3pCXyWSfZJSy2D9ZQJqhpMiSXS67guzzIsbgbAbR3c0G+irgK6W0GMFlWXBz6hYi8pA5AzeFC4oAlAacX37B+cOfMHz8BcPHXxFePiM8f0T8+Bl8evKxG1BAyMtkirI9FNACCgFMRv9DlRMMa33wSi/FspJyVyDnQeHmEHaqHmZbf5U2UNWEsGpTZ/w/L2JQ54XHe8JBoZXPq9n4dZ1Va56ARCxZaLN+3XJV1zdh4/mwNVesWouucnTv0agAlaj4O7n8LDW+3tey2j1bjGGVBQfyjwDzqHU1wvuf6vuGnSx312+u0a182cvz96xe1WO2KS3qt27z39tyB4a0Wu4fZ9i2d3nneASm3zO47J95ZBzp7/MeIG4xmnofN1j750dA7ntGjO0ecb/fb7gzdx6uo1Ck3hLYAKB2C4TZsuaEnBdPO7Jg2TZIq1qHNTOQAoMRLbOsWE1Hu67WZVTMccAUrqA8QbIRm4IMfOWckecFJc0YhgEE07aKmrXSSJxhHGIwTrGFgBkCLZNptFRjDBdotoVq5a0I4vUmq9a/bqihmeyrRukvDeboeEy9t8QyCh+AnveOIw3k6DjSPt4DXP39jgb8eCJuF1Cf01wFbQV/dk+swvWgLftnHfFEHfXH+v1xPzx65/cW+NHC/d7fj75bQeNjYfCuRfPgvkda55Gl96hdx9+Tl1WzHckyg7PvYi44WpC5WcCLl4RjZlC0NRDigPN4Qrg84fzTz/jw65/x4Zdf8e1v/xtf/+v/wvTbf0DfvmIqN082ADhEDGGwtUli7lwLAgaKlTEz644piNkVrpSSvUslaVYDYhW4qJq1LzAjpgGBrL4vIwAp2AYTtmsl1k1WCNe3N5xSBBEjLwvyvCCXYgouA9e3Vwyz84GKJRKwAovLhmVZoDwjFYuNCyFgnhOm+Yp4fcPz8wQsE6iMSGmABoYoeTbrqkDkbFa/6XbDfLtiul6x3K6QeTbC/WKl9tRdxDiYFzbm5ByFhEAr3YuiIOeOxL6bK7UtlnBWy8YJCgUgjRjPz7h8/BVPP/0bxp/+ivjyC8LzZ9DlI+h8AQ9nZBCWxZR0qtQ+TAgxQsTCDkJN5BCxxBtYGbpVrSKQOrG9a0RFpCmZdcME1sQ+ggHBCA9rgLnzjUalZuwq4FZhVgvhrCXg6s/VArfKO6sff7+We+DVFGiCndsAmsVWRmzl7R5MtLED3X3ej2sn4TbnVAD6IyBi344f2YvqNT96/9rm9ruubezv99417Tz4eO3e73v36j8n2oKkR1bI77Xtvb76HhDun39ntPgD/fro2e8dj5JORSx8JufKCMANDPbzMNZftLqCq/YOrOzl9Ryf/BA1S4J0k9UXGFciT4pgGKALTblaAyOVovE1jSMWaJfNliElGkFnzWzrgClAnvloAoEUKBqhS4TEiBKjFZN3335ky6ZrHSpkdGEAtMAEUgtiXzkF1xJ5GYrkHWeUFC2zmajucrtjTRhpfdaiJNZzTM4416BXrHgUU9cmmlcFaO+zA1bvLZj7zQRGyKraLAvSLz7o5vXMetC/r9UW3QqQqmVrmxeqa8mkzhkJ27vDpmeokrqK90971Prc94Bw/VT33z0orhlr9lQnUKyvq9bqpaQ6QtiNMKD7MajPtX+7WMr+0l6QHoD9/j77c+p6RGcZt++p9TGTOgWLSWlyXS2IUZ2ALdEqk1vYqEBZgGQb+5CecKOCED7iKUWMT894+elPePvn3/Htn3/H/PvfEJbfkOhmJdKGgOCLXZbSeAQZbFQko2W3pkSIyahJLGjfOAp9RABYhnDO2b7zbOCsAhKCUgAJIatgWW44DQY8p2nCPM9YFJ6FF5CnG27FMhEtAUNBc83Ssz6arzMmnZwOxsBVkaVlMEIZeioYOABDApUMXWZonrC8fcM8DJZ4QZZFLghNpmhRaBHcbjOW6YqvX3/H65evuL1+wXR9xXJ9wzJdMU1XLMvSePqgpjBvAYEBKBABUiDZQqCKrK7delQZVrQCGesPJqubHEIAhiekT79g/PQznn/5C+LHnyGnj9DzC3R8gQ4nKEWwGhVNrHGWZNx5cHJpIgWLmmeoWGk/SA2EtzlfLWxVsVZUL011oboizqtFW7V4Bm0HlGrIjSqMBdUyggNVD5YHv0MbeOxBQmVS6A/t5B+wlR21S1dlGKiCaQvc9vLI71I5CWuMctsza3b/gf95d/wokLMbyhr6obJR6Lft27Z7vzd8DxCtv793713Tunt/T/HegCjcg9QVIJd373f0+aFi37Vxr5S/dzTQ112/eY92z2Mg/73P1rGobdq2W2ps6c7oMU0Tvn79iuv1iufnZzw9nZFS2jwDsCq/EBe/opaGb4i87NBlTcVw7cm/d0Ncwy4Ec7PY/YMFiRI3RnUisk3JCVnjcHKrX19X0ehmGCbo1MERmfSxTLK6oWlpi6omr0iKEOGVWqJ2mIhR1UCwLBnTdIXmjLJk5HmCLBNynkFBjA5hmRBicjqbDKs92g2UohEEM8y10iVAbibIH9Gw9sePLcTjjN19OzbfG0Z14XZ8fzqIcewXSAj31zw6dw9SVdXizx7Qt7lXAAAgAElEQVS0/6g9+98fadU/eihRR/K8fZYpGmgg7+7duv/3z+7PbW63+n4HGmqdN0qwYPPu70qYzlitGBVY2sblMSAmYQy8wAUGKbQUgOy8utWQ/1MpWBbP1gxG9RS5Ki4GNj58+gjkBfJ0xnK5IL98xtPnX/Hy5Svmb39H+fJ/g8o3yDJDURBYGyAQEZyW3ALgQ7S4NSIgRUaMjHEwwCcFyLImmpGYojPlBcMwQAhY5gVQxmkwpgHJ2VzFeUZWxXS7ocyLyYBslS1IgdvVvQKtalFnlRZF5JVsmyBWMs0cbW75VyysKHlAWRKWOWG5vSGnAW/0T2u/Ks45I10ElE5gBIQQ8Xp9Q84Z19dX3K7fcP3yT7x9/Q3T6xfM376i3K5Yrlfk2xVlnsxh6vNEHcjWZJG9BWspBcsisFAUc21XMFyzjbPAYidjBKczwjAinU64PL0gvfwEvPyK8PQzhg8fwOcPBv48q3lRA7RQWCIgggM0oz9yJ3pTllSKi251N3OAVAsledlDNdBY1D6rDBM+6ACcagWrTDBKMXPjwsN14PM3ECNEXWVzlQuuePUxgqq6EjijWmju1/29HEArhECwezAHpyeTTVm2/dGyQVujV4D4Pe9F/1n/s/vCFUxak8h2bTk2DOzCtrr7771Gj/qmguYKfd4DTkf39xMPz3/0Wf/5+nObj7BfI9/bd4+U9/3z933Rj1GpMeQP7n0EwOuxjsJ63/1BCCC2eGuQBUlbDgU7g8K9EtEDwGVZcD6fEULaxstWACiluMagrljag0IIKGwZwqUUi61icrZ/2cSKEZuLpbjGZB5aU/2a5qaASvYKHma6FwJyFoACYhpRYC+XpWCWGSnPSBLtmXmx2Bp/WarcUUuGTDcs82QmfbK6kxStQzlFxDjAMhAXc4OIYp5vmOYbMM8oyxVWcyQDsmCZC/LbK6YYEXhAGAIoDQ6MxQWiQjUjcnTXtAlGJjIONGwnH/lQt9q//lWfLm4TZheLckCkeQT89pO0urb3tRQ391KjhyhQoPIWla3mwW4W0SZEaXN/QFrCz0OBQQDFyrFYX96FsVgQvQl3k/w2H0PdB1sPKrYLlohadmT/zH6CtyoC3Vys5xVVr0pATTCX7n7EhCxmBbKkIzJidPVYWYUR0zrnmsIsV31iSYF0VnHv9NZ+BpzMV4sYAEuWfapiJdRqMFLOVpar8rtB1Us2WqUbUkUuC1iB5Kjciu64MubuSItXstQv4+Uz0EMgUFnMPZtnEICBGJLNghhCBJ1OZkGJAYUTSgQuzyfwcsMyveJ2/YoyX8EyQ2kBUwHTAhVBnm7IN8HpdEKMCTkXTLcbJBWMpwQRKztnLWEjPXbAO88zWBWRDC2UfLUYKlWMEZinCfM0mRchK2ZxS6Fa+UkRaVmoRTPEubmqNaivs0mu/Baf276yQcVIsuMQMC4j8nTDG/8OUDLiZym43W4Yn96sugcnK6W3zFimGW/ffsfXL79hev2G6foV8+tX6Nsr9PoN09cvmN6+WqxjVTY8k7m4CydQRBaBaI3PtiQaCSbzYmSkmDCkiBQMVCsx3uaCWQklncDPH5A+/oTx02eML58wvPwCevo3aHwCUgLFAQhDU/qiAFqW2jmAdi5XrYC9AOrJPEqgQM0lb+vDWCICGUQzZdPjItVCf1bOPXsGeYYjhwrMixH9Oykzex9JKWAqzaJJRIDvLVUSLbNzvJI64bRYzKE/NxeBkt2TiJpruskAtb0sKyHnglohSuEKRgW2RI2Ls8kgccXa5edeLhIBgWpMI5q8Mg5ak0OWoOMWzs6NXGUlgex9dI1Vr69Q5/L6u3rG/doWUff9Vcu971t1fdU1wUBLuGhSTLRZbGvsmZ3fGT6It3K3PXPdM/Y20H6/WsE7NgC+7gU1q72/rj96h9qR1+i7FsbdfrMHutT1x6FXqnrIeA1pAFZquyy+lxZ2tgK1vdLnV8kZkheQTCj5zSz/UMwlYjxdMI6j4arGgmH9HYcR56dnfEgJLy8viMOIIl5YkSsnqruAqzZEgLmAYCzsVfuiwBaUXGoR8mzavrsPq0WixWCQE92qcZE1NjK3Glb3zrIstkGDIWTVApgEHIJl5sqCebpanIhUS2MldjQXguSCssxQT9oABSDZs9XvrUzuAiGnX7AhizEizzcfsNLcGbEiarGMPStMX1DNXTXjr2o/lephJRBAcyneTb62fh8Buq3L8Egj+xGN6YcsjpWsl/oJv23vfqHsLYIk2zZ9T2vs76+dIPje+xw9o5VZe+8VDwTv2hYTnEIeEtAJmnr07qJmjcAKzInMgtg/p0+86bWuPli3VhtoxJ9stvhSYBQaRAhs4CcEahmVJc9Qt3THyCCnm6FIJtdFUVN0iODcamqbkL24uwaLbZawmq+1dGFwE4IUwSIGRFNdO0yglBBTwPPphPOHZ8jb7whacM4LztMb5revuH39J65f/4H59SuQMwIUWsioVuZsm5rYvLstM4QsRq04oFU1JbD2GYpgKcUIoH3kA61JSSULsCygbJayCAciq2PGZosW1ChJ8k2/ZSnbrEAltViJ2A2AqBJCyLi+TYjhDSEkKEUAX5GXgmmewd++Ifz2G+LpCRQs4ezt7c0scfOM+faG5fYN8+tXzL9/wfXtG65ff8MyTbbuW4KS8TUGIkACyOdqIEIcB4znAWEYAVaEZJaASFZPPcaIEJK5oini5fPJwN/TJ8QPnxCefwJfnhDOT8DwjBI/QckSZYQtyU9FG6ioBOleMW+TFAao9UPb7NGtZjXLc53zzTLlJf9aqStZZbkrI1rnrgMYK2Voireg2K6eC0rOpjA1snwY92UPIGo8pFjMokLd0ChtrR4Bh/cPBlFwvksnMW/yxM+QrayhA7lf/z6yQvXy/kj215+RqdWHhstTBrVQnuoibGOEtbCAxVQegBbc7z/7g+ogPZDf+/vsn3G/rxzvb63dB/tBUzJ+cD88vsd9m4/6Yf/cH9pfD9vbXcc9fcw2xGGaJ7xNN0zfJsy3V+jtd+TlFSEA6XQCDy+IabR1xAQO0YG4PcesfqHVBTdZGkEeN1sLCMTeWvJeRwBYzZDFNGrjzzKNDjDrWHGeNhF4Zpeh9lpOR1WNdd5BWxUC9TDhFVywKxYYX1WtUQmsmjsRWeB2ySgq7u617GSznhBCSIieCWiamLZFESNDmM3SGaIRzhI1ugrALC8cC4IzbFOz4vy4wNhoKLVfu0W572sii4HbXOv7eK2w8J7Qes+c3X9m5xmXFlPNzPM+VvJ+Ws9r1/r/bPm/D+BWF2i/Ia/PLyoP3sMFxOaT3nrpGjB1JMIP3nmjmWErfIiCOY+ogj05JA+tC4ar66S6oqyGVXMjt80HndDxPrBwCGqhE+6HbRZCs/wUhFar1sojqhbTAl0DZisvYpmAQgDyOk9Um1uCmTFPpqxVC2j/PiKCNASz7vomKjVGqlFzuIURZFosCCEMSOczWJ/xOiZb26rgZUa4XoGX36G//QP07Td8+a//B5S/WXb+/IZIr0iUcYqMOFrM7jwbC4DkYhv7kk027MfTy7xZ+IgrY1qMnooUwalGAragvUChFAxIwDhJDax4eUjPBCdWkLDP+eAKYfDs5ApWFkBvEIxYCiOXgFyAWATEEcLfwOF3aBfaMM8zbrc35NsNt+srbq/fML1+w7xccZ2/QlRQqHhlHbJEC3fUBw5WTUDEXOYnwsuHE8an0SyB4nGqzKCYgDgC6QwMF2g8I14+Qc9PoNMH6PgMHg38UTxBQ0IRBogdDPRzo2YUks9EB37o5v3Betuvw0e1XOtn1P1uf289FlXeVTcr3IXcjBZEECnNcxFprf7Qz/e6HolN9q4y2RPb2v23LrLizy/OybhKJFmtx10mLXq5SgR1D0Lrrr4LHDT3/aHUVR8iQqzzqLOY9f1Y+6f1n1sKufIMUo3RccNCqx3s1igzfa7jV8VrHb/9eNUvWt++z0Kxt4rt9zxmujvn6Nz9vaq83APHO/C4a/+jtj0652he/yvgr92jH+/+flW2MyNrbtRNv3/5HW/fvmD59g8QZnz69ILnjx9xen7B5empsZIEbI0SgVZGhFqDXOGx0QqPvdWOBqZpCGtJNZHsNX2Nr080Q6Wy2S8t2xYQWNbhmrgh2TLqpBQEj1GoYEJg7ivTx4rRVQhavF5d3OwJGrVUkLnB1kBe25BNMJtXzBciGb0EhYQ0nhGSlYWqUStAafGCcUiAnCxmhK0GaIwBnBJAwayOtW88+QTWat/YfzSI9/6z/e+biVXBjaz8PfWc/aTcg/h+YRyd+955R21vDXr4bu8DzmoteLTgHgHaR1pc/06l+32vtR4Jj03FGDI6BjC12E1LjuBNLF4tMO/rdL1Xyetmo2ixegq4YuTXuVZeFZbKa1eBFjy+SDSDKTZrZHEeOCmlWTKIAS1rGj/A7Sc74do+zqNlVHYbq91MIEKWCEPm3q7zLYSwckzVDN1iofXKBOUAZWD49MnLpqmVDTy9YLx8AJ1/wvD2O8Lzz5i//QO3f/4Hpi9/x/z2G26333HjBXFeEMfBYo/VXHJcFLosgBYTB0U9IpigyJDs7gvfGIfATrHic1EUGQJSbZQiNvvqP4YiQtzFxWRE1oTmYkAloxYiD28wKVNyxqwM1SvgLpp5KRhuE4bzCSENAEcPiQltjCoAXOYbbm/f8Pr1d9zeXlGWGZyqhdGIYJkYHNkyuF3mMQPDMCCOEWlMKOwlCBU4ny4I8QROJ+B0AY0XYHwBxmdIegbGC3R4hsYTMhIWjgBdwJQAEERdDjfi9brG7tdUtXbXjYyIsJRytyb3SRaPDtaV3qYBuvasus4qgLTEDiYCawCFYITPHpMobjEW2q7/jWwlgeo9Ya79ow3QbAqqh14YeDySLaY0tj7CahX7I0DhkRwNvdu16+MjMHMoP2l7zvq7hwn099g199DS9c4rvWct2//bt/OR7H9kiWwyHKuM27ejztOjvXY/jj8yVu/tk0dt748jwGp7i9SLfKycaNx5PT98+ADJE8obYxxO+Pz5Mz7/9BMoXgCYfGtVy2pIi64KvpFE+15ZVoMbqcUJRlGPHfBNo3jskThtwTLPmOfZAGC2hVAW+3y63pCehhqdZT8dKJW8QF2Tz21D8gZTnbB1MLRVBLCgxwjmiBCi+azBZtoXtzkV43BSZUiwZBKLhRDLHiUCx4RxPOF0OiOGAdVczGzJIawCLoyYxgZOkQMCO6t+ilCP9XDR6Iks9rv6/0m2GtsezPRJAP0EaZbARp3LbXHReuJqsdL9xGqUsJtJ90cmtrXDEgeozb/VgrVqrdsNogp5Ajb8V9tnPd4E+sVcUPsL6EHiWhOza2//T3Xtt3ZmXwbK5ltxDjnVuoAriINr/gtIzDqnbqWzbcdiWms4gEUAugup9YlZxZmN61JgykIWW2AE2JyxKHJI9sBpEUgpVndU1MqsqcKqnFgZMQOA5p5tVB+6upqred+sgxmqBIoM5giG12kWxel0WpMBfA3WzZU1OsmuWwE8kzKyEx3Xfvdns8dlMsNI1SEYE1tmvQA0epb8IqDLhHD7Cenzr8jfvmD6+d8wf/0bpi9/x/XL37C8fsGyTNBZoMuMRYvTRc2QMtv6DKuFwQw8ziMYvHQYGNd5Xq1DMBYCkMdFkbcdQNbV1avuDSAtbikpjbdxvVOtYkD+na1PKQXTbQJ0wTzfcJsWpGFEuo5IaUQckpFMk1kel2XBNE24Xl+R5xumq8Uel3kBpCDFgOgWvJrsIVKMusq5/EjJahwrQXgEp2ekyzPS6QJNF8jpgnh5QTy/AOMLZHiCDmdIOGORiHB+BocR7HQtFAKgASVnGJF9XV11Pakr1F18FWr4S40ps6oqAdlDIOx69ji4dfLUmEFq66aCPHRrvtG1NGOBn08GsEg8pEdtPC2xkAGP56zzmt0C1hTLOp4bUCkbyaKdfKvnrvc0q1rLEG9eAvia8KRHAMQrj1+zJGJ7tL6pcXgOxGyXWUNkWrtwDJ6qR808MYTeDmFyYvXgAOioVnwPrfuUC1SVB5nQO165DWA8ULQfHfv21+eLrLXi9+cCuFMmHj1rv/+s89b3i9pdB+Dz6Pf39u/+3DpXj+5/hAtQ+11WZaXvkzpEwzAYCX4UzLdXLN8GnE6M8WLZvFkZtyVbDKD6HHSlE7B9yZhUssWoAwjR4sGnacK337/iOt2cc8GPihrrRqNqAeE5Z5BnlbEC6jxdaZ4RxwJE2YAGUpvoRS1IUlQa8aUGAz0auGXaUWAzBQMG/NKAlAZwHCzo3pxn3lm7QVCzILJaphiRuU2GYcQwng3ghdjoEODnhhBQQgEnE2Tm/hkQ2DZ9ZQJiNOsHd8GfTVBVt/cWeLWBxH6BfF97eGQh64NH63n0zoTb9M/u9/csgY+OFTjd368a2ZtF7Tva6v45j9u8tvNR21QVIXh8g+0xJmDZQg4KbCzFPy/+U3yTIjI41zLoqMu2bfYii4sLCGuWrn8OEuRlcQuZuxWL1XiFWMB1IHYXlc1zM8sTiijysiCoWOUcF3SlLMjFBF9kNheUOGLFmtQCNSs9dVqfvUMFeaswMAvn1pLDHi6RwtA0xTgkBLIkDyLjsosxtso9oK1rDXASYKhRtZCtU04Bw+mCmJ8wXy8Il2ekjx+htz8jv/7Tkh6+/Y789jte//YfWF6/oFxfgfkGzD4QISBaF9vGStGD260/ljy396l7lOf3trUBXUtIFh8XhoFbS6QhQM21rj6eXMvqAQBWGhV4zFpWBTJD5A3TMiMuGTElDNcT0jggcmj9tcga6zzPcyNorlp+igE517jjaIZnKaiFf2MckLNgMZGJchqQxo+gD78gfvwEfnpGuHxCGJ4QTk+g0zM0naE8INOArBGLAIozSCPEy6gpGOQxdYF454Zc1/H95qQe97Yevbu1X6t31redW35d2+tnqzLSzvT7upXNE3kMbIqHxdh6rEpps7RXq5yPY/U+rSEtPmd2SXas2MzxMAyA89jW9QWsngQO3bpCZb8oWKHH+0eVU2t/bPu8JqW9t3esCu+273tgW3lc12vM6knYxq/3z/reflX3te+d88gidvSMo/20/v0j7TqyhK7KxpGh4scA7L9y7r4NR+Pb6l/7dBERKCs4BIxxxLRcG8Csa01EwClg7KqA3IVauEFhWRbkMluNcA5Y5hn//O9/4MuXL1BVxPdMr0TkQcWhBQNXP3Vw+glzA3t2ItGammyhJVuA4BQRNUxdgyWJQI2mAiEixQFxGC32gYNbpjw2R9mLiVuSCscAZXf5InjbIpgDhnRCHEaAA4pPdHTxBspmdQQAjhExsWvkjEAOXkOAsGcVcxWUHqfjgK4yLdV/e5C0DvY2VqJpBzUGbgd0pGaHmRpsGZ3d5FYywbdl5UPTrqv2ePfMVXF0DdZd8rq+Sb1P3QZBsCeRbRCgGrANd4tv3RRbc3xnSToAoYG6BnWHUKd5kYcD1HbbTWzs4PRBqg5y1ANQzV5HDhqgNuu4gmdVS0pQoLp4bIhoQ8cikhvvmZIlHfkW+v9WdqXNkeM49gGkpExfVV0dOzE7MbH//69t9Pa0q1zpPCQC+wEASSlld7ciHGk7dVAkCDzcJuiXAl2kuoBJPZOuCASKojCAKFY6qYggDRmJ4KEPJvhMcLHRs1qYQ84ZYF6FPlBatz5icktgN41WyN0ZTjJLSWRho36f3YpmQfTEVrw3AHNcC/YkFiKnp6aERbZmMoJAkWIJHdlqxMlAOIzPWB5G6PyIcr2Cnr6Bv14wXm64Xd7w+D+vOP/4D07fX3F6/T/g9Q/g8hO4XbEsF6DcYP0yXWgRQKnLTkyDJ6ctKEVgiQdAZn9Pp6cEy+RMAdTVMmpByXsqq1nD3P7byjlx3YfVKuBzL8uC5fYdKTHmPBiw9Psb0w4emnB4mAA+mDtbUMu0AAb6rzdz85fLzRLP6sHA+IDh6y/48s9/4fm//4njL78iPT+DDo/AwxcsPEHTAE4TlCeIMmZRFGVwIqgkT35bzM1OpjQTt3cMgEax9s7fI3u1jwHsN2xit7jiXviu+Z/HwlWlwfaguknM4h+DptYelCrkyEMzxIpHC2ByoEvkaADQHxExePW8EMLBo9wz5X9Fvb7I7uRkFlJy3h/vZclbQHWlqs+Sg6Lgw4Q2FrtxxOLB4++sikKwv88sXPD3XR3R1cqNmrFO7RqXcZVntKzg4I3BIts9w7jSye6t4SU+N46eLcDqu2N8BgQ/OvoqGavXrkwojCsSwq/Khv5g518afXfjPP0cFO6FM3xm0Ijv70CohkRqAE3R9tcdnaDtp4oV+rAcH9tS1lZiFHEvxTtOpxNUFcfjhPGQscwzvr++4vWP/wAAvn79eg8AY3MEqpymydr++AMyoYJCpgwpxpC3kxI/iwtf5hacW8GfZzYG8805YxhHpHEEwVvoJLMTkgQQtM4fNgaCxLOVvdZNBqcBKQ0mPMW1Nm8rtBpjJiS1+jjIlgQyJDaLQzHBLZ6Rp+RxSL5goh5XlVo9pT0Cib/39nVPeHf7egMkt3OLHaL96PmfHXcbc2ejx3PRjfTOMrD5u13X7rXV+gLUAKiAK47kNlbWNjcrWg2NXMWTGMRBsteIcyBmhcL9ezJ2VwGeA1DVyD4tKLDuGKz2SR5SMKQFAnRgLANeM05lnXhhipCZ+UspOAwD0pAsrd+Ffo2xg42vlBbDUVunAZhnK3+UajYXQbCA02BJTG6l62u/ITFyFFD2zHoVq78JCcCv3v/arHdwBW4RWY3x5u/b94OOtUjEuC3F3OSJkZIrfUQoya3/UIAsMxV5AOUj8qPt4+n6huX2A+O3f+DperHSS9//MOvgz++4nV6B+Qy9nrFc3iHXE6ALFIycRwzewi3aqEEWEFmNwWnIXnfQQJ9pzgDU5myeC263GefrjHB7tqrnrkh08WJhZQII3DISkEhAsmC5XiEXi9maDgc8PT3h+PSIL1+/IU+m1JIro4sorvOMeS54+3nC+XzG9WrrPCRrf5mGCXk4YHr8AhqPyE8vGJ6fwcdn4PgAOhzBDw/Q/AjRwROhGITBaFztfXIe6rZmB9GUOgWzlJUVbrv39ywX/dEXze/vseUL26O3VKhq84ii7QMANWGKYJ1PiAiWFBwhRVRj87ZApR/P+nNtSQqBWn/v3tXerdQOWPU+3IFNaecyUI0UMfGh4PfzCWAXVG3ncNu9YRuqIKXNs1np1+vQK+d9PcTtWn8Ew7bztzfez44/O+8zAEjU4tY+Sib6jMbi+88A5EcKSxx/1QX9V5+7PWJNsgII5SQAnUgNIZnnGUTH2sZS1KzD4ekJnk1iXtu3tzf89tv/4vH4gIfjrxjGhNPpgu/fXzHPM3799Vf8+9//Rm7qvMdPcUYpZvUYhgEgoBwOVlvLz1FKUEqrySHbjc5sTaARCoZhQOHiSSSEnBhpyACJBxSztXlKo1lG8oDkQdQJDLlekZO5pQbJViLDJ5cSkDncrcmsf2RFT62OXAJz8vIZYsDOtcCBkzUzZyv6Spxq8VBoAWeLygiNcBtYbxp0ghSplsTt5urd6eHC7onINFYDKcrFliJ60zLVAE+gWeNMg3PNBRav9RExh0m5F2KhqUdx1VKsh6e6FsrJNHpRS3SJMYSlr3bEAJD9nUhhyRT24NrXErDKOaIWBmAP79yIRGidADyupwti1VKQ07jSXKHu+nTGuhSv6WYvBi0FSzGXTVi0ihTIvFSXsHb1usSbvDMlpEQoS4GUGUQJ0zRAi2IuC+brjDRkjJld6Hm2e1geeJ180TPu3iqa0nrfKCVQZ5mu1m23aowHXlmfGMmtDgyBgN1KqERIQwZndRekxygSAV6yqLiLTVxwFaCBHrX4tkbDvMqY51579fPNvZqxqCezsAKs0CRmXXWpPrBZ0HMaQMMIgC2x6zhiuU6AfEGZb5hvV0y//AvXy08s1xMwnyGXM8r5B64//sBy/gm6XUEyg0oBxAL0h6QYSM2CnxSHabRi0eS+Bm9DBwDJ6e92W/D2dkLxZDVVCz+xUjxGXzlnLxwPe9niLc7IawuqAJjNSDcMeHh8xMvzM16+fMGXX37Bw9MTHp9fgGwJZbOSxWIS4zYvOF9nTD/ecbnOuIhCxhE8PUKnI3A4gKYHpHwE0gQeR9B4AA8jchrBeTDrbDpAioOFCJMpxXmqZZDbXlOzyvqrGG9TJDI3cC9ILBaxZabHER6EHtyRx65tZV2VFap1vmwPuMcAxhPCkxQxhNE1KgBedOqJPRQlxaK/r61Ds2atQ1KaFauU8CiE8cesb7qE0O34JpplcZ5vlm1N8PJMXoFCLVB/vs4Yk8mzpRQoCJzWLvGwBHrb8urmrp6aDugFv4644AZSm2W0n/9t79eVbHGlEPDlJ4IirdbQlrSta12/GKc23tPfP54Rj4+51TrlPtfc0conRpJdWoPtwTj22oqay57r+MtGUe3PNWXQ3PQhH3vX8HZu+3H367ma75CvntynHe9eAUr/4LAEEqo3SkSA0hIIRbyiiRvbSpnrGIwfJ6/qkDp57gXjUXA6nfDbb7/hfHrH08Oj8bF5wdvrK95ev+Pbt2/49u2bhf3Ul+omzeoIuas1Z4zDAXQwMysTgZiR8miBy7AMvqKK1BFeSgk6DtASvXudeTJ7jS6uG5yILGuXE8wl45YOUqQcQbIFqmZ1icKhlKgKYoC96GQyN0MEfK8IShEBwG1jFRRKSEatBjSIm0sP640YREUbwtkeW2LeUxxYDXC1mkroKXJ9n86Stn7OvstkO7btBlO1oPL1GNWzhmzu7gD+zjsmWgPb7XP68fTjt7jG5j42BUhrxX11IDnPV0SG3mqjqXoRVRMsi983Nl8RgcxSy5qkxCARU24WBeWMIWeLbxWzPJCwg0ETmOYqcOMx82oOiNSkVccAw8K9jsmjqiDcadNs7hU9ca4AABKtSURBVMEe4Km2YqdCBEoZtcyEy/FaAoWyW9DFSh8RmvYIT4Tw2DWz4LWuJ0tVonoNl4ASgqVZAbc00L+bEJvSQkCFmcoAFlgMnXFZ9tAJIXbBDFACDk9PIF/D27JgnGeM84yyXKDlhuVyAc3v0OsJcjmD5ndgvgLzDC1XJBIstyu03AyM6IxEgpSBw5Ct93eZTSEoVtYlEyPNC2R4gKYTTm/veD//xKIe6wnFLAW36w1AgHovNCyxNRnKwCIZQ0o4HB9xeP6C6esXTC8vyE9fQI+PmPMBPE5AHqHESDRAOGEUBWZFebgiz6aQ4nCEHI6QYUQZJmCYIGpAD2kw/sQZBW5hpgRIlO0JQVOs1EmZawC/MHnHG6cRShCPk4VY+ZmVZcr5VWQW9goMOmVHxHhxXGM/91mrvRBd0X9HV5Q8FCJi9LTxWQNQHT/xpCrlsHD1iXjYfYZfjSYXCrY8enWd02Sro9aEsKpaFnkRV25MYRrHEVrMYh6xeymSaWI+Nvy7ZlVv9lWA5nD5AQ0E7427m8163mrOu/P3DAbbYw+s7YE22vy9lQH3cvPPLYmfAc69c1f/3wDEj+RzD9DWfH1/fP3nR2Nmx0OfzevdHCqqMSPwSVNI1hbb2tzBT1XVFf2E0YSIvKMTMB3MYni9XvD+/l5pOmRVrgU4iTxuyJiLgTaztqSUgOloGiM8zi819BkbP6QlgTBg8I2djXm4pYWIWlJFCCC2AFokNi3VkblAq3WE4ERMYn0eA9GnZK5ZVbTNHSH8Wku4oNZX2hCkAmTOvtAtHVy0TWnneTBuFKLe1On7aJHje+4CbuvXcWnfri6ItwqajlDQfurYyJqjU9UYS7cBuLuHrn7vQXC4VkoxYQBpBVxN6w7hsv5UcitePC/m1GMyVFuMYpuTBvBUI8vWtfReC+0sLcUL/JoGR7UrSVHLbLKK/u6aJcseJ1jZjiIARRwrrLCxjdXKptimdfsqmRVytUn9HTlb4gQRW+YyXPhIo+f+x2imlSsC7q3IBNtHUktd2CLHplaCBQmLrVnxtlOqjfkWF9I2V3bX+9pgPRPcBJmX2ZSyGFP8vqHh1uEgRg63AgqUxT1Pbs0ofh8QUIqVUrH0ZzBZrKlkL+Ehtm8pJQwpYRgOGKPLDwrmyxmEAnh2sNzOKMvVOlSUGw4ikPkMmWcQBCo3kC4YWTEOCbIs4DIbCCyhLADLXAB6B5aM5bpgflNguWJRmNmaLVMYDgBijlefnFCIweNg7tinJ5TnF1yfnpCOz5DxAeXhySyAefR44gmazPFyW4DyCEgx9yamCcMwYkkJmTOEradwFL+PklPF+UXWhHJZMFYvhYHuxIySLMmIPUYPCCtJWC+pZncrFCKz00ADSKKCxEO1DNsYGijr6aPRWMtm3QMMK5pidjpxZdgBYHAJVUUKWo9YLwhEillLOpBYabo+Z5ukh7bHAERLOXJ6Vmz2SbAhiHfc8RCPuCclE8Kwnsx1bpyHV0XQYxCrAocmd3zHrHhGHKUU3G43LIu1Nhy6bkPrSe3mVmHlg9QULGgXYrODSVbj0OYGjli17bmfAubu/ytFAms62P6+Bwq35332vO0R/DHimP9KSaKPQGDInz0QGN9vASbvrOWfPXt7kMscRQuxqAaGlfeIGj2xYyHpStzlbJ1zFDhdLrhcLkBiDIepKnEZ8CBuhRehDK2KQQlYFmu1M3jmXB/kbOBt6EpvtBcgD2KPrLpwC5pQg5WcCOADuGvFCkADjQFE25JWkoRRSMAuFCmHNcS+a7FKfgGVO+LvhWN82WCIL3wsaL8ofvZ2yT5a7F6z64lqrWlvLGQRFBrzye26LYC18TX0v33u9nnbQ9XcRnYDbfcjd+u6+0xUWtCyOBDx86IA6/Z9az3ITSX6/jwSwaxLs9qFlgutFf0BOHDTNQMUhUCQKYHIs7pLC3COTVBP71ywvYYd8RSmXLhSQQaz7fHkbQW5br5oG2WbaK2F9r/3DOgeiNkeKJ64srLeBQNHlD9pNFv83bfPmaPjAVDpejvne7RgXTmkMq4+oJ6Immt/s772t1thqdGPubgsxo/IBRJgsZr+6qbBlppUBS+8DCVQHpAS1/aCnA9urSlQMSCX5AbRgqQCnN8xuaK3lBsYi3XMgNUvTVKgZcEAr3DgIFDnGeXxhJev/4XxHye8nM8Wb+mWG/b3A1BpqXfrJ68zytMjOA8YhgHDNGGYDsZgpyN0mHDmbIAvmRtYU65W3VsmgCeLyyTjdYU9SQXGH1m0Ar+mKNgIRQ30L0Xc1SYW808ezpGDtgJAGfhOAphFU2qRq7au9y6wfu17WrBSUNvre0XhYx4IoBbnBxCdCmvcbowlSplEJyfU51oh/3uPTnxi5+D6fnEuV8VZ7ujfzpGV4tbPBxOBpDrUu3F4CIWWvUGs5os65b8f13yzOK7v319xOBzw/PiI4/Ho7ui2FntlSrZ85qPDDBlr+RP/3zt3b/zo/r8nZ/p3+stj2gFae+dsn/fR8/fuuQdm/8qxHdNn77X9LkB23IPV88WJ3N3ejCR2PmNZ5jUAJDKcQxFeYUoIYDkRKFyNHHloYLGvFRgWwJQScvidTXsxIAbA6m2hgMcRwFg3BzsyFbKYGYEXUw1BJ1TbT9mLmXUqAJxZG9UKucbCkAM8pVZXTmW1i6ubTNRAoH+XVpa4gHHG9OB/mdXQmCFpBEi7poYg4uRlJHq3Z2hzCkiMwRqYR3mIyIbtywfsahS6r8XcE+dayLK2GBJy0BXfV0zc9W3sNZCohdYTXZ1PNGJTjx1WaNWIRawdV8R+wdfHkifEDLrUat/Fu1SXbnEw66bMAIVAA2GqFn+VMlVw1ywSUuMgNTJwYYW3Faa6qzYLWJhGRcmsfsReT7K36FlIQQOWrUUgidYuE0zk9STNbcnwtkm+N5g7k7yu18vApK9Z16ZJfV5XNAHUuJFw190xsRLZk/6K1NMvan/OrbCOfFbfXl0yTYt3EoKVgenuF3W5QnuP54VGbXNv11vbVwcAHMC/qSgm0M2CKUQAk1lbu5IabSsUD+GYza3smalpHEFFoGUB6QDK3gVCCkQLlvxiSQAKsMwgsdZIRQq0mFUQZYGmZsUkVdBSILcztFwxFMFTsQQdWbzlXHQLGtZW3LovmcFpsJI9w4ghTxaDyRmSEq4p4cwJnMzlCzZPhdUx9MxRYUCzuTJJLIMa8F7FCngf3Vi3ykPFqMEMvgmzLhZz6Xy3iGdNp2zxjD7DKcYemaigav1mjli8SOpoShIAcysj2KaaNygT5rnFkPYHRZsr3XcJ90Vr4yf6AoeuCdj+yZVv2r63TG9ykcOVF9jaBv+LQt/rcfW8YLWe7uKPhJPgWT1Ps7lHHYtoQfYi8uw9X8ObZolGV0zjCHQg2a7tXKcdmIkYR1XB9XrB6fSzZnIexhGHw6GOp82jvUudx2pAaHHpRI126qvr2hByB1aom69QeInvr+kU1L1jKw+3wOkz8NQr0Hvf7QHAHlzFe6wVk3uleHuP/nMPXPe/y8aAYzhGqzIfu/ej+VnNQ/Bq9OWrSk2E2caP99fXbh9Lqa0RmS0swRpbZKsEcV1wvV5xnW+YeLIsYIIJayt7ERuCoJyQp1TBjR1eVy2IwhkPwesZVUK2dP8QftGxw2FYS07o65W50Oq3y9ayxUj1XPs+GN9GuPqkRuP3fsLuNB5dXf7hwZ3w7LUQW4T7hdnGgu1tBqI1kcV9PibENREL0UpD7RlrP3d7mou9ewMu/T0inkCZ69SQu4/gcXphEeuvbZ8thqh/ZsxLA2EFRZ0GOFz3qMC1rtFms660dLbWN0KoBTYzEXjIJvQ96aNA6/cJZB0tiAAhaFgG2YEeE6AF5FnBFhRvygeSopYJZqpSYctMow/wtvtIXZPNWvTrs7duwcjFFSbxUQSz6O+jm3ttv7eOCubyFu/jXenrA69JT5NEFjiREONrNalEBFG5sroZ1XQB7WgdNYQyEp1snjWYnDJILB7YCmZTFWwCL+tyOOBWblaQO08ABEsxt/QwGcTRpXjRkMZPaFKk6dkD5WdTRGQBq2IKXkWE1GWYVqs2og5kwiGPZgnk3Cx3iaEpA0RYyC11QX+UWrKxmLA3fsVe59BGSqKAkje7j/AV9hhOrjHanAlSzNpEKSG6u0Csa5El1DmP7yz6CQ7qTav4UDj2dNvzlOD/PY9Z0WnwkXLPw7bPCoVG3JLb88eUneeSdWYhJudZDlJ5s0cq3d9bu+1d1mMNxbyCfI24q1btYUX/ispf59sNgGK+XhEVIYgI45hrtqaN00FlNwfbcfX/6/nFy8sLpmnCOI53nrbP77ce9xaI7AGSOxDY8bL+5zO36HZs/Rj3DCCrud25du/7PVr96Ni77rNz9+TuZ2Pq5+jvjqe/L3WKc7t3s9wlCgtgH5MNAJY/cT79xM+fPzE5DUZfcSKj18PhgOfnZ8zzjLfTTyxiCbrZ6mN5vJZqZSxNiydo53qLZE4zCvUBrH6NGhhk8vPE3SZAzZiEXy/SegGqFgMA6rXpSPwhviBeYDDuQdKEv3qWo93WhTGFWb5t9NXCirlFTMPprWprVcl4skkvBUBqQeKG8F0Sw4WxC+hdYtbu9/7/2CfKnuH22cARvFwBILAiwm3dpF3AGxtywxjChVrdIApoWeo1IAc7lelbM/gipWovLVbRk3UQfTthRWTJLGz25mgWPjgKp5YdpWz1GJWNnjhatilqbChzrnGnGR4M77F6ic2FSf49Qz0RAADsHIGDPY90tHhS+wkrlEVIhLBmew8vE5PKev4VnVvG/y7xfaVI1/RCUHY000Bi1KazeYYLn7gH9+uuls0Z+1FVQMotQ02bS67RgMfbFo+v7OYVYW2GlagB0NUBtLUylwWgHudIsPct0BW/ANaB7klbjCIJgNwsFdnjxzgC2GEZ2W4ig4KwkPGaSGxQXcwN5/NrCWwGFI0+Bmt3RsHYW4hFygYi8qjIiPCHiLM0S9gQ1jp3IUvRWuhbCUhDC4FZ1KFhStaXlxJUCrSoxUqqQnVZrXXKLctbEXRAoDTa/N86iyyrl29ZIiwUmc3KZfGmsLcgsoBaAYgywoBvl1hITKl/exml6q5snXQAdcuWtLhSRO1C3PGaOIJvqWrLUO7Ai0i0uDOwHF1zVgDOWSZ19zT5UqpHQ7S0F0HHtxwAGu2X7n0ayGk/YS3zbHCJeEdX4ENhMN+6Wx4Zt9sN7+/veP35A6efPwAAj+6mJRy9pFmCeL/76PFbLf0hBjdJewFIx3HE09NTddeN/hnz18BH6d65V/DXGbNAAw4xD+vzQylzPr8DBv/O8Wfg77N79++zBzbj9y1d/Z2xVjC7uefec+LzszH3MgAIg9fHQHBvPNthb40HKy8EtXOutyteX19xuVwwPD9hWRZcLheICE6XM8bLAeM44uvXr7gtMwDgernhfLlaDCCrZQWKmutAuk3SgxB7M3Iw5wMvLjm8NlOfBUNk6LQKKSQHAQCr1r1LwaBcePcTHFlQAfC2hFUBaVdQND7DCrM9TBh3i4liGaDdsyui74Bj/Z8D0Mq4d4hh7//bIwhwvVHXxFctFrFRIatN0evf/fN6ba3/bgVA1WJrkrtagslDYXXnUsJSvOMC7smZ0bThfpz9D4AV4YZrKeadmc31ZVwdIHcdJa+n5zF2UcstADYjsq78XuRadmp/MxEomxWuRIxPBzgktKzO7S/SwKoqrC2bWH08exeLT7Riz74Cch8HEnPSM9h9YL5WCD7S8COZqRqP7EtXTrCaZwBewqXPIvQxRCwlq7UxFGquYuJagLvSJa1pudGdv09EanCvNLY2R7U0QvAUhbtrTXmbF4sFTGogyQo1W71RIo9BJIKqddhYCmEhBWEwUCeKIeda+JpBNR70Os+1q0bKXlibuqLBrFgsCAcEsb62XhYkc0YaUiuRpIsrKkYk6srjLIohMTglZPKsaCKAfLxucev3X0sqAYSs7/EsXsfRWzEmLzeSp0NdcYGCZMGsVvg6eNGQsrtJ1csEGYCa5xnX27xKYiF3I0U5rNvtBpEWZ7RNWqp8NkAdNToQsVJhPY23ci9Bh02O9HygZREbwM6+v1sIy9qqDhWAuYMxzUIStK+qtTNOu3a1ne4UrXB9L976tLiAHIZUYz/t+eu9e/MYvdPvv+PtxyvGw4Tj8VjlTZEZrEPjyRRyZ82n+/GHskZEmKaplkAxeljL40gOEFlqPJcl1awttc1wcC+LYk22vCmeuQe4Pjun/3/j8R+DwI+u3bv3Vg7G73su0c+O/v4GyO+9ZH/1fn/1Wf35fwYJA9z1/Db+t6dszfOM7z++4/fff7f40JdnnM9nvH3/jjQMuFws+zelhOPxiJeXFwAeSaeK/wdVaQXJfP4gFAAAAABJRU5ErkJgg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84358" name="AutoShape 6" descr="data:image/png;base64,iVBORw0KGgoAAAANSUhEUgAAAoAAAAHgCAYAAAA10dzkAAAgAElEQVR4nLS925IkO44ttgDSIzKrau/afZs5diTTr+i39D/6J73pYY7saLr3tW6ZGRFOAnoAQdLp9Mis7pGXlUVGuDuvILAAAiD97//H/6khBCzLGTFGcAxgZoAZRIScM2KMEBHcbjekfMO6rrher0AWXJ5foCkjywoRAamAiEAMEBHCEkFEOJ/PEBGE5YTL5QIFI6cElgjkhMgCUMa7d+/w7qcfgfMZdHrA1y8XXC43pKcEuV2BdAU0QSmBGDgtZzy8e8TDwztkKC4vN1wuF8jtChEB0goiwsPDA+L5hOX0DpmAlzWBApBSguQV57ggrSse4wnL+YT37z7i9O4daHnAw4ePWFVBHJGzIoQAiEJEEE8B67piWRbcbjcQEVJKICrPAQghgAAwM6i8F0KAqoI5IucMZrbxIwIzY80ZRFSesXs2L+03VQUpoKoAk417eSer2DuLlS+qdo8JAGo9qgq/iKj+7b/X35imz5Huf+uvGE/IOYNE6zNa2sLMSCr2m+zf7/vTt7PcvVvvpo0Hz9g9mwcFtnWQ1Lr9fSJq412eVx8AWH9CCPaekNFfuRS5vaOK1qQ2b9t2bcegPSObckS5PqeqgM+bYlMu+/dSvoggi0A4QAm1XypS+6wAllOAqCJDN+3gbt73c9P302vk+XMUpvNS7+dcyhnoJwbEGKFUxlgKjaRUxiFX/mUvMSgwQoggZgAMIYDI1kqd1yxY17WOA8PWrc9tZPYRtDIuAhFgLfwP9a711d9FQF2/rXOMy22FCkGR65ro+3M+xTLeVjbljJwzUkpIKpBMAFOtp81RGy8RgZT3NOUyGwQKbPNf3vd5ldJ3Va08aTa/AEDR1k/Oufbf+VzOua6HOi4i9f+WPrZXnevc2tKvu9aOLU8J2JbJwWlxW5+XkbEvd/PcsA77cTkaH3smb/sx0H5dl6C7/Rt59LaOef0j75s918/xrOxZWbNrJjOO+jJ7p/IvaBs3ksKvFIQt//V1Uctl3ZVp9Tb6KbVu69eCbxRQzSbHKHurwLUgLh+87Wvh+yJpO17eLIx0Wp4fxmCcgyM6UeTpvISOL49z6rQzm2f/Hp3p9J/WsQZG/IUNgxoaSwggUjBxER7bBeKMmIgMUCoBqpCcm9By4cIMCgEUApZlQc4KWhSiiw2EKAQCkFZmsooxoJSSgTrJ0CwgAlzEEBEoAEQMvSkktza2CTLGdcsJIWfEpQlOa18Z/EILs0GPMdpYMBv4Iap9/Fev3eLS9tmPIYE2C8cBqFCbSyea+wDJCXDbhnof9xnEuq4AgNABHRcUM+Yw1nt8bw48Zszv3lXbMr7fM51y9ePs94i9ji2jFxkWHW1BtRer3bxtL920f2yH/c6b9dhfvHveS7VKvYyUkikPOqw/I3SoNqE+a2cFWMDm3Z72rK49g1JVcJjzE7+W06m8Z/V4GTklo92yuLkqBAwmGxsiRQwnCFp/RRXIGarJ2m/QHwEFvIdgYyfeliZo13WF97bRcvkeGDESiIwPCjEAKQpGbiApbwXjwhHEAUQRglwFV4g2t8/PzyDWun7YJgoxLmAwchQI2frKUEAUSQUkCmUFiYPBgBADwG0s1OcHbR1Ip6g56O3n3fvhYyJrkxMV7ALQlDfzPQqvGGOlnzmwK/x0wge2QGZ3e3PdB48K0J5PjGvtCMR9z/UaP+vBZd+e2di9Vu7Y5hmwPfr+WltndY1/vzZObxlH4yMKaKdEq1Y5/NZyZjLAyzl63qXa2Ld+fBQHY/eKPLzXxrtgfEKn0+e+s84YYywL1xC3F+YWkWU51ZcMUUYwZRDdipBkoLDFVg4BWhorCkXTBlUNGEEAKYxDpYHDXghxCFiWWAFglgzViJwKoySAY2gLCICSgFjN0qUECKBMoMiIy4Lzu0cIByQQsiZcXy6VmXnfG4gU0wBdmAU2jSQwFAlQBWnTSnwMjDCkWeneAET8ygeEIEVQ0agxumAfFnnPVIgIgbkSbk8E/Tt+jQxHVatmI9hr7W9hGGLrCoBWrdrQK7e/u/KOy6wFHT43go+jy4FRD/DVLX8DoPNaqkVgANxeTpubse4tc60AsHxRjPPBhZ5NSEltUQFmpTyVPYMEUKxbDcgIdW1wMEQAE0OpE7Q9bRGB3XIVeDOebgHstcx+PvbMcz831ptOgtMRI5P6TghehwIQkMZudI0BS7H+VYBTlokCkDpxNg4nYkAzCFS1ds25IovAEQCBiaCdNSZDoaKgSGZBLYC5zqUNJYhhvFB87Ns4kAIsGeztVQGk9C9Yvx7P52pNFhGkjh4VAEKwcSu/mGXCPhUCEBelt4wTm5W3WeC24y2lGw44t3PYFO76n6SCPmZGKDORya22tYSBJrCjl1EQ+jq4d7X2l3fK+HMxQFC15dD2uQmd3QMWs/b17+zLuQ8qZ+/M+j8Cj/Gd1wDBuN76csc+H4HJ165/BgTebW+VX0Cbt71cIiJIt7Oynb/REDBUSAJV3jy3Kbt9280DM89e+6eucQ7fRlvdOGNOG/7MOA/j+zGEUEFLL0B6LdC1/M1C5wXCZXuybKMRuDJpCENhFrneSuFbBSIAiSLEiCwZRAqVtkVAalpvCAEhJGTeLwqiArhiADEjEhWLYSEKrBClapU7PZ7w+HiGxIikgmti5DUhrddNuSJSNVMThC6kBMZAmlbcW037Rext7cHp7Lq3gN8yqUcENAI9cgvOML84+H7Uvv45Wyj3V0KMcbeAjvo2K/+o/tfA3Wug9F6503JeaceewR8wlg4AjmC9b5crJMQHTEH3wmLW9ykNcbH0gMAcbFtS5oInLhEcgq0xakDEAfO4zTC2pwfE/r1vk1mgTWSblW9rERznqW51Vqte+X2jCLGBKQXWYulzAOz0SmTWNEkrVBUBggwGK1sLmAF1C3mAOu9DgEDBqhAY3/JGKLCzeoVuiypQ2JAFiYKCgkSRVAsvc15syiCRuW2UzbDaXy0WzuoSQAZ+lcv2LgHg2MbSxxOEDLK9URKoZPCE/hyw9jxxBA799m7bRWnf+7UxAhwvkzlOgVVPA0e04O044idjfW0kjt/fA4kt+Lt3jc/c47G1XZiv1++t66ieo2ff0p9ZWeN1BF7G9w+BIZvcp3pPC2/MwCvShYjG6fy+i6TT6JuSSa69YTtPrT9G5/cUhe9qxsFcbGlp/6xhk/2z98oZr1jBn1sZiq8ZETefM0H1CWSY+T7nDCVCCoJVFSoZWTJQdnTdt6H6rqmVI3ktrWqWvsxkW8HFUphzBneMg7X4MEnTQGvHIVAtVj8AFAlxKfVpACkQlmCWwlA+YwQCA8kAChdG2TM6wK0bvkXRL97tttc9zWm8J2T/ozNONL+AfjejaTjNYjadSCbn7j6snXkAtR+Vgrpx7evyz7GOsR++VVitHoe01QT5CIx7plCtgf6b3y+guf33FYAGqI+AtY9BGZ/xmX7htK3yva/Ipq3jWAyM7YjJ1t8HoOcDN87FTtC5RQhuVfAbDKJGMf0cMnO16I3tU1VAAbesqD3UuTh0ApGay8Nmzgrw2gvXe7S039YyBUIcMpQh7QUjwMVnTsiUGgdi7oNLvlVLbvErQNUtR+o+bw0sgorPX+m/qFtwy3iQu8RESAGvufiQZfdxJgY42O4FN55BWhRT6zK07RlvlAjro4IiQ7gBAWYuQBKdIko+5Z0FsWy9DrQj7uumaO/VPtp6c/9somA8u29TP58OfIZ57f+7D5TRlVbfR3+2KjI9fQF1/aJr/064AdUHcAbQfC77tdTKKX9LT4PekuGXgTdt1vl3gqQjQHkIUHftu6+c3gNUWwXzdYX+NRD4VjDT9/lI7t1937wldnWrKjg0uQM0vMaTedz2xQFd22Ea5fj2vd5avW9H499N/mix3O/rNuXN2ln66POyr+IukB+VkL6sUSEb33sLwI/jD3VxF027B0OALTVm881bASxn2yJ2y15OGZksGARozMY7kFKqmmOMESplANRQSxJYoEXea57mCNlteQ2j6QyUQkAIYo7rYgEWHtxiIJAQlwVZBHpLtt0BBbJAHZiq+RgaI80Axemg9oCxv0bL4NhOoGy3HAQB1Lk4ACR9f32cZu/3VN0Ty6yc/pl+Qc8Y0IySZwzDA1xG37B+3O4B6KPraOF9D+NR1amPUV/ODCj3f/c+lDMG2MZrX944Xm9btDz8fV8Z2QgNNN2ACxPzRUTAZq032ikKVx6sQbKf6/F7L/yIZs7spoGXXdLKrAUw1wovh9sqGOkxcNN2bBULgDCZB7bnSEDC9gmAw6kLYGgAytqlYLJAEyZAEBCqomVCI0SCals7rm64oiSErXVV3JePABJc1hdw8fcDASmvSCJgbe2uQmejGBQBxP06ULCi8EgGSa5tYGIDZwWkyRCUNQsK2CoVezodAWOvQPg81R2Abtt58+ykrg3v6fjSjn6o7CRN1uX3CMGja/buW/iN/fY6AOt/e03x/mevGaie3Ttq31v48ExWjGUc3t/wTK1Ir7XZC9mX+a9cI2Ddfto62Si6GOeiWQz982icX2uHX//MXM8UgHuAcryiaLLADRRTfPk/MlwqTDXraj5DHMAsWJYFqoqlaIIpmQ5IpRFLWEAcukaEavYPISARQIGNNxeEnpM5XIfbDeuakfK60TRd00VnZfRgi56Zt8lR9NGTTAQEc3C+euSaAlkUShm+xSsiCCg0qUVDEK3AsDmeU43U7a8eQLvWW5lucbxHwb5KqBG+/l2bbJtOZj/h48T3wIOIiiWjRDWSeV6p2jY7l/9W95aQt5GFXX1lYWCo1wG0t2EGTNuzChCaNXG853/b8DdQ0gmOcUz6sRnL6b+33y3izKNct6Cls6BUzbO8R14eSiBIeU7b/aop9u2rgs/o9xjIhm5OqfvfA0Bp63QYi9xFZHqfhIyWhdqWqfvl7qLruvFULcFaXTu9bX1wSE8fsyjPUckAGr33FkkCAWRzYgrENpIUBBBHBMoGyDSXcfcxarzBxrgEUXBH23Wc1mLVK/01jdQsr1DkvFZlOJadAo+wF5EaL2jta+MnWrabqZjtqK0X89lTy2JQtpzZBqa8p+DiHSluoaMSnFLcbAwYCXK+WpEmqcpiadZUAhDLmGQIRJO5h6iDwFjWk7Wxt5h5GTYcjRa0A8oBe4tXv+ZjCMVXcO+qYuMxZ3BVGQnlPf+PXglwBVjgC7IHfk5bwLaa7xHW/xUA7F49I1CdKZDjuPnnDFCNsuB7Fczx+bdeupub1y9bbyiLvqzVwW++9mMA1Epva984Ftt3urmZyInGe+27xTHMXb5qn4dyXolRehMAPBpbH7/XgPfRPVVFrITkBY7C0xk7aGq1cf86iadyTyBiW8iqGcuyIIRQAZoDP1VzQg8hQHgBQqoAKWeFrhnhmsxHL6WyFSJQ5LIdY8Ob1gwKCXS9QcnSuuSUOkfulibC0ycIMdZ1RSrpHsxR3oQgGCASQDM0JxAEgYzhmReOgDTsiKC3+FUt4mBCNr8Rum3IdvUTN/scwUo/L1thuV3Q4wLnsZ47jGoEdvcWoD/rPqZA59fmixtAkfWbd76Hmbxl3F67KhDt6X0yrqW50/r3QuXYL8mF1xHz9ud6/9ujK/ACkNS1MwpiL9PTXfgWnQNa6trsfGDWr926n4DljS9xBxDt3a2voLeNC+NXlTr2ubTRlaJ+LirNFaadNRl4dd0ABOUAdiCWCwYjNnAnBBEty93Hw2gx9CBHMkQK/UoGJEOwlra5lVCRVrNSBWZAt9YqBW/nmqzduWQsQFI8nCI0J0hJzwImRGJotQKahqiSUJJLdEqFAOxw15Q8C/BB2YHx8XefaGt7AKDBIp/XZNbC6s/XKQLb+dsCiAr8pc1nD/4BGzvPAuD04eVUGj3gISNQ3/1e6RFowP///+s+oDh+1q97zx+Butm747MzkDgru39v5HFvaf9rbfLPEaiM5eyATF0jg4y4A27smuwfv7Evbinf/tZ8Dx0A9nRKrig6/3xlDF+7RpB2pDC8BvJG2fEanfkVVYqWOj7kWqoYExMtVrlg+e5UFCEsuKYrMhQcAyItULLADyjAFLEs59IoA31hOQMcENx5nABeIogBhoFFpgiggLTkOXq2mqUxHPeTEcSoWG9rZTiSVrNS5QzhbLn6sn0yjMkKggWigJDSanWrWYQg5pyNLLhdrrgJIS6KdU2QkGoaA4TFBPWaEIrvkG17mC8jBQYHRtBm0amWRXKrQfMCZLYgGhE1P/QCdJclDJNqz1ZmFLgS7cgYHGxtgKNapF/vRKqqgJhNQzthPiNIv6jk4Wj1DlYimDXK/1Z1rcXeHQXAqBFZYBFqLp+xXzOA0gubmpdPO/9RdPnZRCHUCbtCW1DL46hM9TszQxQbYBWL5TfnVOt3H9q+Hz3gc8DpGlz/Xj8Gfb5IY1T7gBG3nlYFrrs8z2Ix5Nj9Pp+j4YFtOzshAaAAG4ViOy+MPeMbhUxvmWfebv+7ItjPn7KhOAeXUEXgYP40aiCOVI0nkG2/Ehao7XtCyHcqzCLrARw5ZSjMFYGUIVmrX7Nyt4uQSj8FBhQ1IV1vRUkqjFoUCutXErEgmsAQdClhCq2LwHyNu1yN1Zc6MKAB16RgXhCCp1ApNCrWZmS17dfK3AudpoxrWpE1VPeWwAbMc85ALsqvSSwTbGWqLF2MrwOLcvY5IfI5sDan27oB92Mev0j7VET9ehsV0n6dMnMVv71SMCob/vdMuWn8aZtaSrt1BdgUqGoFrK3gfbs27T3YgjkS1EfP9dc9MHT0zPjcCJD6+dkoSt3zs5yCvVI+1j8DHaM8OBq3cXxmdGD/vf4twBKC5acs8kJGJ0AQfCdulmN01pa+3uM+1y+b9s/SYBFt09sBAMIAvmRfV88j/Xu/Vno5XYPsDuhwdK2a9Xnfx9am2KNGX/x9Ib11atTEe+JTVkSKMGduY8REVBMPs9rfgZeSJ88cqzNMa4UEY1TFV8iA+Fag5F77pQDTcOO0YwHBUnool/IL00iKRIKUPWdgcbTOJaBcBWCFpIS0rojZLZC2sFISaI4lxyDh9BB31pfZJIwo34UEdd97RjpqBP0EHk3ua8/N3hsZ63gdbQGPAOyo/LEv7gtWf8P9sSPMNcHXxnZs62tjYJ2l6iN3xJTH8satznEsPY/a2DYt62TMCzdraw8gx/JdYz3qX1+/PdD1hYo7QCfUHegaSAkGbMm2TzfAs2Nas2ujBEwYXF8GgOorR9zcu4nI0s8Utw4DX6gpjVA20h3kMJnCoGqMmdSCziQlW68KEGtJSm79TNnSPaW0Ap5vUBQM82MOqhZJLArVjMhFeSDFI3NJ+k6QjBaAQQSADbiW7WstW/ocA0KMCBxBIULYshbk5C4abhEo28CkEEnFdSMWiygQl4hwWnDJJZm30yYIoACtW1UehGEBK4oA2jivz61nPf32c1UVn8LDkUfgtbVopGSKEdN+fc5opaeZWXuOLn9nxkf6Nrn+48+tQyLfozaN67IHBnOwtt31OAJOo1wf+emMt94biyMgd+96jW+P9b6lzO+92ngM/b1Xj7oB5W3Wrj2dccE3Lokb/Knz3pU1o9uRVnfA+E57etp6jY++5bonx4/KjRyXYg0JRrTkAt+AlRN478gPoFp2PErWovRayhVANqiZYZrqspyr3+CaMzTfvPngkp3b8m2VuVeCbgRcADMgJJYig6kwfEXKCvNBQ0XNZv0wLxvVksQUhCQGAEcw45cnfg3rCuErsgBBzD8RQQCJdYuOulQ6NQqOh8VT+CyVMQI1q42YuRSVXDyyl6k6wx9qLVbIbqF42gvX5P2tkTSI9gBFVcFq4B91DnvfB9QxZi200AGLGVCj8cQHP5Fk8BFsC3+uUU6fHdrfN3LDrIiqUzlgW4DMZJF4A4DjYh0CdDe8/aJv/d0v5nvtPxZy84TLvtHXz6TVhQom3bfMCtjXq9r7blqfeg02hAB07ReRTvOcCwPfrnVAVt8tdGngyNw3zNcYZXfB+uDAcswGqaEAjQIMteTqI7KsACpiyjVTCfYq7dAEZFSlLqhAU0Jab/aMb3Eig1SKq0g2j7ssgCTk9YacV2hOODGD2IBZgKVNuaaE2+0CWRMCGu+gwObf7LwyMLjsEFCMZvEsCqtAkRBwCw/QEGvGBfJ1XwFLsQCHiBgAzYx8y7Y+YkCIJwSitkWFAAk+x251t/HTUABb+Z2IQJPts54uOXKz+HUpb1we5Fp+qxMouwvoFAB/b1AiRiG4ob03gECXDc5L/aJqPNgCsDyh1dlarG3q+MVUkSzplHbve3/KuBD2n0d9O1I+p+07ANL9OB69f++6NyZ73vevXNs8pj3/8XmymwcAyTTAXdvraxtw1p6tiojLY3XTUuGlnWJtzzZwuGnva5cHaU2ivVsfJ8Cxk8XOr/1+Pz4z97G+3LHscf6ia3K+oLUjnp6QPCt8FRTAoNW71uNgaIjWC2b5O50ewDFCRIvvC0C0AggIJUJOiaCBbYsGCtJ2zBZQLIkqxb/MexzAbCeEWCZ+8+2jGEF+vJ0aWLQUC4b6QwhAsG0mUjELBDfteV1XCDMUEaDcouckQWMApYTYm2GHhdyb5EdA4FaYUSueaZivMYh/9TrS6vy3ms5nuGqb8XaGQN1qOtKwj8DTEWOaPT9qZk7n/n03L6VdBFMsZhp4vx4AQP2kl0EI7P2dhqPlqJU79mesawYo7bJ0SCP99OXNgnAMAKGAoa31eazBt8UdSHg7PCp03Bqe9WEcn76c8aiwbAlCEWyTueYEjWW70NK3mIVeRYDIgAgk23eSbL8X/14Rga43UEoWSJYN9KV0g6QVnFdQvkFSwrrekK43rJcX3K5PkLTidnkBQRAZCIGwxGBHwhFAEFxTxsvLE15eXnC5XW2HQLWcDBKxnB+xnE949/gBjx/e4/HxHaL7RYcFYXmELg9YlnNJMG+AVpQgHIB4giJAwwmZI0DRXGiWMxaKUFnByGBBTf6tKkhZQWRKt80fQ8Tp3qKgQwEno1VspzSUeWLmmpal5oMcXB0qfat997ysIx36+6OFeuSBGyEITNf+0TWul1EAzp4Z3x/X5wzozds134adWY2O2jHjp0dtP+JTR9eMNx7dn7XzyCBx9P4I9g/HdASAbwTDR2197dlqwS3KgisyfhRksTJteCwRlSDU7wfW/s49kN+P7WvAn7Cf79forP89xrBsOzb4A/aF2ekcQFzY/G9YYbEWAs3lPWq+ah4Z64mjY4wIy8ly8eXCsDQbYxcpQoUtWi+YBr2WNC4a7OxPYgNqLAqElmYglNx+qgoS84FRKALb+Z/MAUDx1yIqZ89aLi/bZmpMi5mAYEpHVhMupgluj7aLBFDO4IMULNNJpqbMmCZI9ZSMPjpz8zxeX9Ab5ovpurHfh+89Yx61DyLa5F86WvREtCu3lTmYzanemAIWN5XqoKGPhFuDCDqg9ZYFP2N0u9+YQAfAxvK7tbaIK06ybZO3q1nYRmbR98/cGbCpU7s59Gf37zMfg7/aXhT7Yc8kAIAJgW39VBeJrv3EBhQUXdBIB/j7z3Gc+vZY+7ZBIK7QhWLDcV88dmCs5XexICw4k07ZLIopA3kFrYqgYj6/OQGSIOu1gL4r0uUCloyg2SyBtwteXl7w9PSE/PwV65ff7LnbilTKoBIZThCstwskrUjpBpVkqWGYS2BJCbDRVEFSACOJ+f+uqsjxhAsTniiUpPYBvMRSRkSgM+JyxnJ6wPLwiHB6RHx4AD+8By9n5OUd+PwevLxD5hM0nMDLAxAXXIKdohSjlYUQEE5ngBgBbH68ONm2uNMXOWUH1MwI3WSOQbnj1j0CV+FovHafixKVXuyoPyKApKxNoqnf71sUxyNAZTVt+dCoQO/fcfeF+daxl/E9YGPWxvHevX7OQNEMjPf3Z32b1bEZq8m7rwG+2XNvmbPx3RloBQA/C9vno6YdCltF2s+Ub+MTtvc35QNUncf3gK3VQ7u2oPIpWxR7m23pTycfNzLK2z8YMPuzgoF9+Mpsjv8rrnHsvZ1x1MDr3xNNwgQDsCxLveeJm2uCVmp+Iv4uMyOGU9GKl2JpAYiWkoEf4IURpCREqAAQCBLsRBAAwmzBCzkjZTFLYAhQUgOHuWxX5BXgDAIQ44K42FYJOFraBjWBRGznaMKdrFmBcuoBfDEVp2ymjJxX5FQASBLrzzBGtd/8ekSXlO3FmR/IOFH976/d76bvrqZx9H3D8IcCD8ujOTDsF061PA3tHt/pnx/7fI/JHWnVR+M2rZPdGnZg2drVum9/zwiOAHkb3+0WfLvmkW17kL5VNo7GgA/mjyqyQ90Kmc1jn/7ABL/u5mcmHBzsuSLQO51bEEAR1CBIidatwhtiVjsIJGVIuiGvyUBgykBKkPUFJCsoZ1C+AekGvT0h316A2wXPXz7hdn3B5dtnfHv6iuvLpZ7yw7ICL19A2co1v0FpAJAMkAYCHmLE6THiFCK4bLGuYsFgaxast4x0SyXASxFEocQgeSn8IDbQm3yXJCBdV4gyrgAyCKsQhBmJFyidwI/vcXr/Ecu7HxHO77A8/IDHDx/x8O496BTxcH4HOi2g5QTEBchnIEZwOIHoDEkCkCWCCWS5BhWFjksQltKeHxyBn5G3S9rnQ7tHh5Vu0YIS+neOAMZr6/2Iz9ZToXbP+hqdvtbaNHm3b+eYR/QeQLv33Phbzz9eA5V+vRU8vEVRvqfsj898z/WWd/bKLt48Hq+X2+hslJ29uwAN79Agx8bgIUza5QaeWTt6xWW8jsZ+2h+dP/fWcYqeb6w94H+0485GIm3bsUAIjJwZIuVMXsh2UGGnbYSwGOhCqI7MCxMoAJkNjJEQSO1sUg0MjgT1g9CXBRB7Zs0Jq/hRTK0OFmPikoqmgIiHsJRUNAuECZkYOVg7mAm63qAxgMW2mSIHA4wcobFE+KmlgWG1szgJahaAsi7xP3sAACAASURBVC3SW3zIB5m2zLJnmkS0y/FXQQO1rZxjcHd/ATswuHf/NUY7AkB/+p4WNy+rLDoa7Fcj0NC5c/g4Dq3sULS3uSn+LYCRiGrk6Vif52RE3gsoL3MrXDq/LW7+pq1P2/F24Ca1XeNW09BOr4fcslGUqF2vtu+NAHC88mjh6SoWETtVh8wtY1b+1pI55xW9lXkWTWcathZ/KkDLOk5iaaBQPtPtWoBgRrreoLcXfAgCuT7h+vwV169fcP32B9anz7g9fYasT6D1hsCCgIxzuiGuCTmvNbWU+QQDMQALl8hYnwstgSOkABJEBZnUeCMBDC4ZD8zHOZAdzauEknZKa8JsUrKTp1LGqgYURRXL0nZgApUMACAobsjyjLi+QL78gfwl4EaMtJyBd+9BH35EfPcjbj/+DfLuR8TzO+B0Qj49IHGExjP49ACEB2gIYDqBOVrOT9/lITL36M06L0paESxjlOgOEIQ54GkJqj0na6sBQAmMJrBs13tfXwhhc9Z1f40WoPFMY+oiQ93i19ZuD+SOQZh/HgniGTC898xbfu/L+t56Z4rgzPIz/j2zBI51zwDtW0HX20Hftr7xXVW1QE0CQKFY6cfcojItp1oCu50WFeenuvEhNb+6vQy+124d+uqyouaP9f69Ynx57d5bwWHfvt3a7N6NQNt6rGuR5sK4L9RBYBx8PJi2FeWcEeNSHMy5mELdukd2FjBbxK5mmKXAW8aMU0mPENTz9TE4JdC6QmCpOjIyQljMnyclICxIHBGIEUNAYNt6Id8IIUYo6QskBkScbYuZgCXGcuB8ML8ZNB8BTzBtW9qE88MJFIIlsma3GFIx/46WmvmWcEATrhsmewh8ujmhBji/Fyj6vVkU25SRdPe3TGUOHms5SrWdQlsQtX3v/lbmyNCqz6piSuD94p3RcXumgZK23YWdRjcupD6ljAGn7dhJ2QZsPk7DPBghAlxObeja+1aBRGQBFjPfzL6/h3Sg25NkjM5zDWCIIYCjRbOO7WIHz7nbHumOSKzPFeufSG7z5qBA7RjHvn5LHVNydKYVJGuz9N2uCGkFrzfI8xPSy1f8/df/hFy/4nZ5xu3lCXS7QPMFUVawJERkRFYQEpDMFzCoIiIhE0CnE5IWV4jafFPyDOQ1K5HWcajnuzWaDYBvM5lLACFQizBVaX5FWgKqAlENRGP3meZuflVBcrFAMCYsFJCfFJ9+TfgEhsYz5PFPePfTX/H+40c8fvgJpw8/gM+2bUyP76HLIyg8QJcHSDgDIYLCCUqmiCuFCoiMphqwb6DJAJbREZWTRAwcNx9lA3v1qC6n5ywtv2IZw1xpuAlaHWisroeOlma8oW93T/N+r51FntGvIb8vY1oYDOX0esrAR4hoc2bytv59uUcCfcazZ+v+LRadsewZbz8Cl0ega/z7LeD4ey6f562MtATfxmIFzU2mC+IjVL/gsR/178KdQpHL9fhf0SazCRUXQHMxUpU6AFP4VKsccwwD5E0aLjfqCOaBpbWvw5zOFOjN72wGhnEu/tmx93JEBFGpOAmT9U7VtVZbzFz85JTMWsBYoLBgMgUjK8BxAauBMVkTYkn8bD6DVBNBc0nxoGL5024oARSBEd6VVApiW7sC045TutmJISlhCdEic+OCx4fHzpcugyjgdrshLsDtdsPj+T1Uzaqnav44y7KAU0JcIpKnljifQSfb0uZiAfQ8bhYlGnHLCTlZRO3pYUGMATGeQMxYHs/QwJBASMkSX/sh56KpbCWFykAh2k4RKcwzgKr1A8AmtUKd9CEoobPTlICFkq4B2wVwLPxtLuyQAget+8Xtvll9ef3/Os/UrAXMjFCc2f3IrVofGri11s81lBE094zL/puA6q8jpmb3QgN33eUnzLS6Si6orAAyQmSItOAfKSlGVLVGCGY1X5EYjY5SzpY4PFIJStoyeCqBFVkEofhi9VNkj5fxET+b262Lsf6uCoTltJ1n/49GI/23XrBY60uapHIqtZDaaTiUkSgD6j42DfDbTJZch7FEsYsiUDublrvKmWF5N0WQk528AcgmIjStgtvthuRBVTlhfXlCSCvk8gXp6+9IX37H+uVXrF8/Id+ewPmCvD4DekVIGXE1C2GAIAZTHh3UZtsWMF4u2kCdiAWZWdbp2keFBUsIjAGbPySQslarqY8nB2AJEScyuiciZEnIOSAnKUoqYV1X5NRS73gKmbIfW5Rq6kCVQoUsaKWcCEII1WMFecX189/x9cvP+EYMpYD48B7vfviIx49/xemHn/D+p78ivPsJ9P5HyOkRujyCHz6YH6GeoNmCVXiJoJJyRjRb5HM5R1vKOe+WvSAUoRcsMKf49mUASdaWBUEtkfXCXHKqGllKWWPZQaMUAVwA2s5/9o4Ca4qX09CYbsV5kStge5DlQSwz61Od2wGc+m9ermCed09AE168V9TsgAFq8kG3fIzRWb5m/cd2TY9AejwLXZuN12RPKAehFrk/gt6NgaBb0/ZcU3zvXTNgv7NMaShlddvyRMV/1TADuvkeDSGo87SVL/6UOFtUz6dAEDUFvY0H2allI9AqCdhBFjwqLi+4+NFWWWa07KmpiLjmAewVwfLDvh89rbCvC1sn7pPcPQxkgXTGJqDnu50c7+qRDT0SosCsVn2UtWmihmp9C8c1tb7BQuUkAjZLhCghq00amEAhQLJC4MCv1y4ZrIwQljLwDLCAS/7ArAqO0bZlYwR4RVwWcBGyNuCAnQ9cGMcSwRRxSgmB2jadqkUcL8sCCgkhEkIBgMspwKN/AM/xVfx1UIBDeZbdj4dLwuplMSdV11QnaH/GwOoikO1iO7ruWfU8z+JRHf11pOnO6mrv6mFZPu4jSBMxpgZtJnBnbP2xbz4+e3C317Rnv39Pn0amU3OahbEuZ25bgVLr78rx/vd9384V4FaiWVvvaYd93/vx7tvSW/7uWQeOrAcZgohU3G5NTxYqCYTZBVi2HHaBLZenGr8wBurbhZ4OyFmprydLi2LWUmtDYIbmwkgl4fpyAcTy7Ml6hd5WpDUhXZ+Qnr5gffqE/PwJ6etvSE+/Iz3/AX35BpYbImUwpQqaHhcgs5TTgDJuqRsb6o5vc0uckPXPTwcZLqcHCBVBT+BqoTOLpkfHBjZQYMnVFZwjGG2LNxcgnBebs7UcmameFJu4uMoUeqkWWQaJZTeo8+q8SjM+LDaT5eA80E2AzxdcXz7j+ts7PD98wPLxL3j86a9YPv4V/P5H6PUReXmA8hl0+hF5OYOz8TImtdQ88GT07VxoS/tibbP1YW0rSG7D71xoJk+oX2gEriQokKkFMTnf6Ok159ySgh9cnpBfQRs6V93Sfr92/DLZtp/z/pqlUZnxnnH989Cno6vxpm05/X2giYn/Kqtbfx2Nz6ytu/oP+FX//HeVh55vuVtVKMapCb87aO9YbsU3JdWSOu5xVFguKSC0a0yT7epWwC0Gqiq2tpOWahsOe7+/juREqelN747Acka3/RU9ESh1A9QX0Ai0nMjgaHi4/DxZIddgjSHmbJnkcyXw4ojMZNG33tAysAYSCFQY44Zha799UDoQI7IKIi1gslxbNdF0idBVVUAWi5Yr6RlyXm1xBsu+r51mwRxb2gNpbfAzjIm6KMlizZkRsTnVv26lund/D8ja70bkQ369bs6m9fkicnoZAdlQhoe792Wqaj1bOHDLadgzxuQWp24JuNaoqgVg7BnGEdAb628a/Nxs7lcDSR7if+z/uKnPfUvQImN7AHjEvPbtpcM+9ol1Z/3rQeZbgO4MJN5lACSgAvgaqNByFrhp4ooFqAlTS/J1NWBICiywlE9uTnbLizHGcvasli0eMCQD6ZaRrzfk9QJKV8jtAqwX4PoCev4KefkGvHwFv3zG5Zf/iXR7Qrp+gaQLFAlMGeFxwbKc8T6+h6SM2+2Gy+WC2+3WnT7COJ+XSiuKDMlivnlqLRLJdY2XQZnTX5kntwTbf0sTFVPEaVmqpTNEs4gvyxnL2Sy0khXXsCJl40trKnyt0DBzUYo9W0Jpw7qudvy4bJUkp8MYabMFppohaYWsL0j4jG+XFRIW8Okd4vsf8PDDn/DhL3/BT3/+N5w//hny4U/IyyN4OYPjGaflHfj0aG40YKwK2DFNVE6eNoU6qJ80Ygq0+01G9LykbBl7RLufswwFl6TelnLLxr2n86NPdDyDiOC2sRHo9Z9HypGvwcP1MTx/7964jgXHrhdH/IcKMD4CWJvnqViedG9VfOvVK7L37s/q908/q3rkwSP/GdfUoXyatKEv/y2Xl98r6LO6MQGA/XNAJz8MNe4efa1dIzA7auvu+aEiKZZq1n1+zO8B3WPdsQme0pAN+L0/OQFUgFGoDLcd77RHn/2kbxZ7qVbQfEdmi8rf2whLkjpWo8XEt88MmaNE4nk+uwXKCRzNF4YRqnZKzIi8WF6uLBC41mAgVwkgLUyRvoMIuu9EVLd1v+fdWTn3FvD++5ZYXGOZEeG4eKea6ZvbX8oo37yswGHKJI6uI0Y/r7OdZNAUiS0tuWVlJmDG8hw09PR7D6z24z27NzLIxlSbwjOm4Rh99qoFZMIUepA5A8lGgxnwZO4+PmAgRDBZ6iTTlctWMAxkQN2xvyR4LsYfTwzNsK1xkWzgJQtSuiFfbsjXC+RmaVr08hn55Svk+gR5/oLr519x+eNn3L79jvX5E85BwfkFIScQMjIDGhg5A4kUX19e7BSfcsyjr3k/g5zZz8LluhuwPb1lT3NbvuUnaTSBQNTPidFXSsnqKs/F0wmx5AwksmALooArrVVxCiEgVd9H3fiMetv9aMteIHkiebfC+XnIXOY0EBBIESTh4f2CWxas6Svk6wVy/YrL82/49vlnrD9+xPLn/4bHP/0V73/8E9J6wu1bRA4P4McfQacHSHgwP1Uxdx5Aqj+2IMOSKqhto0PNZUjNt1C0WNhL20XVyK0AXxSFcNyWauNcrC6TNT6mWfIxanR+P3jE67rHP+8Bldd4rivEs/dmddb5HbeJ78iW77Uw9W18K1B+jb+O7/bjNfK5mTJ6xPPv8fej548UgOM+mR/f7Op5/lvkUv/e94DVWR2m2NxXFI4Ue//znuLff68AkIpPA20eaNavsVIqmh/AgPi+vVsH3apmJlPLyFd8hqhor2y+RxQYLFwFm2fEB7RElBSgVPICUhHQfmBUNvObOXAy7Cg5X0Qc6n68Fp9GAXfnDEYTbhwQeLG0MijO7QjmrB24iD9CdiBIsG2hkiNtRtyVAAtIrJfnHSpdJBruD9eUmDri9DOFZ4xt8353HulGg37FQrkjNmyZ9D0idQBiPwzPDN97wN/3ve/HPW31qP59f9ypnXd9m5bn76v3tSkl3p6RWdj/bX7Ce9cMRPq1iTB/oxB6yzPWxnL0GYlZ7wh1e9fXVwgB0uXwM59Jy82nKIpQsRa6Rcs1a0nFanZbka8XpOsLaL0Alyv0eoFev4Gefsb1j5/x7Y9f8PLlV9y+/ga9fcOCFZESmCxQZCFGJkATI10VL7jhQoRzDBUk5Kxlq1mQklvWmoXfon9zwR3d1j31/O1AuRAC1dRO1megBRFIylDcwArcboT1djOfY1eKOSJnO793LUdLBgYoRK8AgAGa2+0GLb61/Q6IzZmdEW681Py3RQNEDFgyyPImAijn04FVcBLzecpPL3j6/Bue/vN/QMMJp3cfcPrxJ7z/89+w/OlvOP3pb1g+/hsCJ4i+x/KggEYQBbD6aVDGa5OaT6wNkwHQWHZSRC1JubrvFAF1l0UZCAQu/lQ9T+nHnYqcUNUOCG4Vpk3qjm5djkexzdZC/9xM2b2vCN4HLzpRrGftaGW1+5Yeye45PHHJKnfe+2evI4X6X+Evfh2BxV6hOSrnLbzedwSdMsY37oF7ACVaPUyeH1LCTMZoJl/2FbUy+s9XR7bu1A0J1J1v6T69UWnm5vd74A/oAeBA+G2S5oh6HARnVLmLSmRmQDwVxlwoi0iLMixgsR5XhUYwfZSga+4VXKpuLOGjNcV+K+lumAAKlnYGQCZjaJ7/TZUBBZJl9gWzpRux/IGKXPKZKGCOqbwHJq8Bldp3QvG3Ob7esgiOQJjfG7XY/pPpGMT1czy2Y6Y9bxlw8RnKeVNfnRt3NcCW7l4bh5HuZsy4r6cPTNluMe3naT52+zb0gKy3QByNQ1/2CGjH8e7b5GPoZfXCzO8dCar9vPBu7IgCVBIIDOaSHkRNw/Eo+M1atYO/AJJ6ODtzBCpABCCAqkDWBL2V0ziuz5DLM/j6BFpfkJ4+4/nz70hff8fll/8Bef6EtF5A+YKTPAN0Nf8+OxMDxOYrxryApThWrxlKiut6K1u7KNvNjfaYGdfrdTM2Us4BrkEsPifDGI7b8zZBlgC6v/o5YCqnlZD5F7pV0gBgbgBwXSHVEt0H+DSrlnqg0bCenB7cCiiAWeA4lpNPittAcXmIwY/YtKC2wAwzGpsCcJIL0qd/4OvzF5y+fcKH2zOC3MDrBfrwAUgvwPIIig/g+GBnGHOEEhA0YBVFBoN9rFxxgJHSqtKUfiIDhSGCS/CHqdX7cXdjQF1L1QixTUvT07ivoZEXAHPLiM3fXAk8UvDGz9m2tV+zd8fyZ8+Obe+/dz17k4w5umbjda+819o6PtvPYU/Hs7LulXHU7qO2jc/OgP2mH4e92LajsoDJPI6/z/p6RCNjH/bydy9DNtjooL+zumZ1x1H7GgUXYJY+gkXpFM8PACgM5UALKsY7KmmciUrOvuJcTmTbRc6wDMU3IOj/OdpxRgyzFsKjgUqQgaUlKD5oUJTjPu3A+CLUFHbKCIVggDS0xLTB0yGATODVDN6FAZSNDe9vP16m+A4Aomd23aD7aR9E7W/PETYec7iZxOHevYXXE8qMoN76nahE8IJKhGjTrPqnVUvkdx8VObS/HatXAAthI2xnoKdvy9GCq+8Xgez+hETcnHYLANyOi9UpNS2Eg4ADRiF7f8qqgEyYi5VfWjTcn4G92W/+bP9/BlT7aNEjuhiDVDZ9U4ZgQSiLjdgtF81Sn1SK0gQYaLK+WcQwoCi+YVkgtwykDMoJcrkivXyDXF5At6/Ily+Q58/IL3/g9vU3vHz+DevTH1iuT+DbM6CW9DnLFcqCVOoLoSSdVwKEIatAVgFWC1ZYcyrNteAt5yE5KTIyxshLJjvb1whHjT4BaE214DSDtrb79QyfexsG9QAxshx+kQwkJig0A+fzw4anWhSv1p0MhQO7reVHJBUasvWzBAMrqLSWQVROQSKC+lnuAXXNQhVJm2VX3fU9nKyfmvHt5ckA5XrF5fkJ3/7+d4TH93j8899w/vO/4cPf/jvoh5+wfPwL4uMPSPkBfHoEhzMEAYJQ17SoBX0FeLCQWu7WcsSdkZxFnbqiz6Aaie9Xv2a1nlbifdrziA1NDxbcXo7ZvbR590hZe01Q989NDQC4vy7HMl6ry59tQTH/GgC8156jts1AWc3E4d8LXee6s+S8AyZnN+lXqL54DNxfBzFj+2fjfgiwOwGrqnCH2j6IaNOuzQEPCs+SgLFdZaw8toxHGit0rLSlH96VU3Ybhlw3Qu5uslWI6olKep+2vG+x7+TR4I3CaNOQcp6ja6XV56XbOvZ7DpD6RUOEur0b0OaDyHI49T4w/UBJYWzgAIYxzzwIuAZK7LwRO+c4lPxBVC1wffncARZV3cRwuIDvx6Ef39n4vHoVC+BMwN+7av2yZxJ9e1ub9r/37/hv1Xpb7ruFa4w4rQQ7ONmimwMHiFZXCz7ZEKUea1UANjTU1380Hv73DHSN/nDzMvYaW39aTlsn9zXhEZgdMdMteNQdHfZnMPfzc68ffR1tLLSW1/ePcDIWogIki6sHq/n/MRf3DRc+BcArwfwAqZ19e7tBLhfwmsDrFfr0BHn6BHn+DNy+IH37A89f/o7rl5+RLp8R5IJHZJw4QWJGLknWbxLgqamSClYP2skKSwgtQDaAxiEiUuyOKfT5azQzWk3reJRp450Cy3UnY+srOBdK7rNn/I4qb0HZJjZXt1TLtG3q1qYYPRG0C8TtOhRp7TYFqmuvZtu9hys1Wx7CsbSNCSpAzgqWFqSnGYjxDJIMZgOwQEK6fYH+vuJ2+Yqvz3/g8c//jrg+AT/+FfL4Hji/B53eA8sjYnxAFm7chcnsxOrWVhuHAKpjq1qAgnsgD+ui74MHGdTfhmf26+FAcHc8brsuttf4W5/lYPbs6IM4u2b8ba88bp/Xrg8jDRJZcN53y5pXrhkAO+rDEc+egeFZeXX8R1l9APzG6y0Gg9k4z0DRrL336t+0VQ+A8cE4zMoan+t/a3x6306TEwc0/Mp8+feo2hzJQ7Bcer1VxzvrfnN94wzwxQoCU0qtE0W7S8jFmmBbAS1gUOFaLBfmliSDqWwbxmDWh2A+ewhcHcwtirekCKhbWwXklFM+/FxgT2WguVTMdm6meg6gMpAxxiJsl7qNbczHhIWdihCw3mzBe7kAVSHgDMFyC5WB9v+EAva2QNmFlI95X04vCMbJqwSmbVtoo5ECJU9dyaNULQ7tE6o1CMPnOTnidc3FGWxXd08Xufj69Nv2qEK2X4DYCF7f9ieVTT+t7Q0cmQFHN8CRuNsy0xbgYePaEkSPNKy630YVcSa/Te4cQjvtZgRn5e1yr40J1xyS+xMU2lhuwdwszcQ4n2MuwBnI7/vUl9ePa032DGfADIJFtvuxayCzRinDfOM4dilSGJKLEiQBkkuAR1qRnp+gL9+A6wtw/WZ5+77+jqff/47b119x+fQz5PYF57jiQ1SEuJrVkBgaCaQBLITIASkbDbCU5CYpGW/JAnZLmFreOXAEyha2H0OpWnznVM3qX+mqEmIZT0vNMhs3t7y1ebe5Hp9bK88zEAh2C5hA8lag+BT3a9/pwHZ0Ceh8/ry5IVD9exO1r4IlMEgyFIpMWv2fjd+472M2RVbEdkgyjG8Q2Uk3xc2Fg/GhSIDqBfn5iqcvv+HL//wP0LuPeP/v/ws+/vf/De//+t+AHz6C4nvw+SOqvzRHJHXXgXJ+O8WypW2+i5EDsnryawsOQgw7OrfTYWS/BnveQJZ+bL825wDGfgs2jnU+2nro+cMR7+3L8/rGddWvt7E9I6CrdUjjfT7Z7kLTt5+GPvYGgL5NPj5Z9/xlphyPz4z9GXlVz59mZW3aqFsXrtl4HL07/j2rbweWhvdmSvYR0Bzb02ig0Y89uJ/bsS0G0LYGlZoX0P/JMGclzytJ3rRTssvPbVYOw1Db+sd+Gn/fB+IQEWIvsI5yFo0Ec1TheI3CqX+XmS3hawEF41bnOKDj+34vxFABlA/4TGOyiFu2JLdogGZGZNvPOcK+167Z729ZdOPvR2O3aYfMyz36PgMQ99p99NxRf8d7/d/izpPdvT4Z8Gv19H2ovlAdIxr7dm+e+kVn9Nt8Ba2c19rCu9/rYp1E3rZnx8PLUev1q2eULgCPAGD//R5TnI2lC5ANbbBaPriiQFlKGNvOJFVQhm0nJkAuK9aXZ1C62Tbuyxfkp9/x8vkXXH//O25ff0F6+gOcX/Cer1jeCc6RQZqQ1oRbWhHiowE2KEI5lUJhwJICQUuyZAvOMqBexK6BISbbHgYMtaJZrGe8aTsutuU7bv8bfdEhP+yvLY2Zpc2DulS15Poc3RB6CzpVejsqv59jwTCHkkEltS1rSUxMZYdDYdkNGGWj3gChGoIHlEGx5DFlgEJAPEfEovDmLDgz4So3rJfPkN+Aiyac1hc8rP+G0w9/QV5vSOEBiAv0/AAN76Ah4JYBN44JyORWSd7OqjbH8CAP1Dkjp8fqYzpXYKqAw5auX5urOi8HPOoe/5itqSP+OXt/9k5VUrFfv6+Bq16pGH8fgeZrbTwCRP1vbynzXjmzMl+LhjiSm2N7ZiDwXhvG99rvY/7XbTuO+vGanOnNBt+LHe5fjD6Q854S5L/1cxh7hjSiRiKLdBWSklhZ4Aj4zYtOgap2EtXTE3wPnIiKf0gfQaxw5y4VE0J2kkRAhlpiWtouEoFu/leMPYDL1i9qUb8TIuqd76nXurkwdFb7+14Ibz8Rpb/1TFzeg8sjhnMPRIpuvzfCOwaGG4EyCrlxXieLrG+HZ0Wvvn2y1UDrmHbF9jUqtYWy02An7a9tskmpI0hDOf01gsORQfZ1ti2ffTmuEMzKmjE+L8+E17wtjQb637TSt6dYGoGfXyHsf3srmCaCHWtrqA5uaQ2BLKJeGTmJJfBVAGs2/7uUkS4J69MnhNsT9PoV6/MnpK+/In/9B9av/0B6+g24fsEjEphXMNSiU0v+txDPeFjOuKYMkJa8AWIbBWznKFAGVG7gChS6foltKops00DZZ+2l/S+Ap59vF7xc/B3NF9BpzlK9MFM9K1jH8Sz8ScqYAZYWRVUtr6DXVTL6O9Czsd/SB5GlbgEsOXe/QnzeqwLglhT3SyYuSbipuDW2MVAFKAhI1SKOAbgPnKpCwRA1nhpUwcUvOkbLaZihyALINSPdXvDy+zMun3/H+vP/C/zlb3j/01/x8O//K/jDT4jvP+Km73DLN+TlHcLyHnxekG82VkQG/EgFihUFFoL4AVm79e/H6WHPv2ag3oPYZsrPbA30ZY6GgnvK+Eyhm/HW2d9H9QNdkGL57gcYjC15i7yd8b4ZaOv7MevDvfE7AltjG+cy6XVANmv3jG+/ds3m6Ahgz/q35cVb3mxX2TlzwPhKe3xFs8t/l5N+1CwNtMjb8mufNmCmltr1Z5Qr9neNQZAW0AIA0RnhmG+sDjTNCX02EaMQVm0nceScNhFT9mwDlGMZ43UkBHtmfrRQR2Dr+bqYeRpx3L87I6AZGDq6xjF9K3Ce1Tm7jrYp+vE4KmM6nkM5/Rwf1TVbvLu2lL9leGact3GeZvUcMXtgth0zD6IYv3s05qzOWZ/u3Z+18x4jHt+ZtePo58H1/gAAIABJREFUmjGx17TA7WVuDlqAh2oZw6xQJeSkIAFCJqSXK9aXC+iWkK4X6NMXyOV33L7+gsvnX7A+/QK9/I64fsUjPeP0kLBUxmb9T9l80ZKgbn+0ZL6muokk5KzI6n7ElqPTUvGgHN9WIIJKTVZ+T9iP4+x/z8ZqFFjVb23DG/YKhCGw/lg//8O3/ic7E8OcjW1yZXSXCkiL8sSWisX27NWO8qtrKZexK07hUHjENoiQ3O1BBZIVwM3KfwBOp1NxaQBIGQGKlTI03XB6/gxQRk4XXNIFy1/+DZT/An74ADq9R3j8CYEJyo9YiUGBzKILF2jFaktU/LaPeX4fEDIbt3vXqFC+do0pSfp3Z0rVPdqZKaZj3zY84YA/Hb1/BIJm/XwN3M4+X+vfjHe9BiiPcMPRNevLUb2v9e2orB2f3bVxPwazudDhmaP2Y0JTRFQJZkfrk2Cfxm+oBqXMeNlbxjrWNB0kRQs2y5aoeMzYZtFVIcVlW2gAjBVhip0AIClBqTjLhrIdQVS2JY7ByzhA/negcog6tnWXlm9T0HTlZUjhkWb5q9tGtQ3GoFV9jvr+tq2lGtVs3nx14l5bkFJKNNtSYW4Y4e99rbK/6tjs7rgl9f7CH8vPmBOZt3VkvBVojcmsS5Q3O/AibBZH394jgT2r7x6DGgX6diE0gT2rS3W7vdpbX2Y+eiOwFpgvkyfUVrcIlf85bRnJKOjDBOj1a23MYzYyYvcRctD4GkDejWEBgH20U85az6BFUuTbinS9QV6eIM/PwOUF+fKC/O03fPnlP5C//YLbyydwfsEDv+DMNzxEwSkqQjBrrSqZb58K1qS4Jkt1soS2tkyZyzU11Jo9Fl3hK0UVQF5AWgIuWADa+sts57dp7JUSFWjRfvs5HQG435cux6FvpXrkq/MN0oASglcsh2WePB0ROb0VP7lqQRgs4OpzaocVuaXXj9YzTB0sDx9Q22PniNs4E3ENInHuZYW4lQ2IC0BidJ5U8Xy7ImfF+aY4hwhZk2VOUMVSxkAo4eWWsX59wVkv0PQEXD+DfvgTHj/+DRQAIcHlesL5/AOAEyTYqUom0LjmaPUxHNd3LpNzTw3qBW//22z+j5Sve+BgLOPoOgJd470RCAHmE+mAvKfBHozOyuAio6QzqswuObh3D1Ae8YwR5L32zthX/775PHj3LXN3VF8/zr1xaCpLhzx7+3I856fOy3ABV39+xSDkCMC01yYca/RrV7QWhQ1aHHeP+15lnxvsivwxHqTVoj5enoX0Vc1qpoURb62GfUM8IKRZAPPmrMua8LkQv5fbC91NXQ4Ku997gT8K/trBEuCSu8jAxsxRM68byNsL+03/1HyQZgClf++18Rt/P9IO32IF6sehtOKwzL6du4X5HX14qwY3vtsDwFF7m9LXMMf9VRnhaBmZ/H3EYOxza/nzR4/Ww8j07kUJjgxjBNBjX2f+TkfCpSpEYe6SMRvXI42+D06xs2eBLBmaFOvLBen5BfryFXx5hjx9wfr1D3z74xdcP/0D6ds/wOkbKF9xihkPUfF4Bs4LIwRCiIyUBbc147pmXJJgzbkkaC9J24VKPk+qQSaSE0iKf5qY+4mKPatkaVaIgD0E2PdvNv494zf62gPsnt6bIPHnbZuX1Zi506gfxk5+ZnBVKHUj6FubOsWhayOXYzLjYtY/rics2fvZ31Aga/H/E61b5TXthGhRtAVSj430PtqJHpYLNyKJgDx/ITIowfIJZoWKHe5IbC42N7lCk+B0+YREK1gv4PUbcHtGXJ8QP/wF784/QpCRwiMQzxCNyLoYrYlFlNvZ01ulqJ+ve7sO/syMP8zmv3/+XpkzZbMHEbN1tCtr4MN9GzeKRvmcBUcQzfOMju3pyxz7cwh8hja9VT69JvNeA2u7eTmof1bukYwf23pvTMZ2vHZiTOv/nib6smbV3Ku/vjeUeUgvB3Xv+oN9WUd9A0wBgR0CwpuBA4rPRTn03H3fqv/bmBEVdqqAqmnwnr5lXa/GQFOGxIgYo0VrEoMCwNHO6vSo4R7o9QJ2xph7QFix7gAI9yBD0JKvhnKSCEPAln6CQvEbLEElxO4+DeJQon8DFOZHGO4QBoBipaDdiTMzbbD/rfdB7CfYnxsBd/P5OybSbTtd6Ofpc7PfNtYosso2c9ETsmsgsp3D/nD3UeC+hbGO90YBMAZTtH6357fvhw2ttHt7YTQKhh6k9s/15XMYgz7cksN1YY8KxUwgHI3JPZA6p5NhjDnaPBagYgBAkS6CfL3h+vUJ67dPyE+fgOc/cPv8My5//B2XT79hffoNH+IVC684LYTTAjwuAY8PJ5xiQIhm9QtREVgRcEPEiiQZEIESYZUAT0kiIpAczPKYgwWdwM6SFcnIJZXTJum7wgItDsZktr7KjTJYPmb+v9EREW0yImwtgIUpix+Dt+U5tY6SsZ+UNlWqmM+jK8TtFetcIK9/pFfjc1RtCckspKqwU0JsXRuubJkFVCJaxgg/ncePZLN1sECbTy6AtUSG225QCa4hsxrEMlbp+oxIAmIB8gXp8gTcvuB0e0L88a9Y0xNw+hF6+ohEj8hgKB5AfAYgYCQQ2+kynjZmBhrGNVejtzvLxhGA769R2AY3k/Rl1L/739Ftx7X2CO3X4BEI2vHITiGoPGB8p1k85vLsAGyN/OaojW+RFbPnDvn+BLgd3ZvVNRu7Gb9/rV3j/XE8av8nbZhd9UCrYRxrdO+BIrofj8MqygPuAzoPXvOrjf/2/j25OWtXDLwghK2DtQ8OhxbJNS+FiybdosuS2AkaOdth8es1AWpZ8KH2n5kRIoE0YdGHDRH3QEFwvJCp3I8xWvoYmGWgT7EAYLOFZ/0Km21ila1GdgQ2cbAZ4YkX30JEs8tdvvvSjxbXeN/qu1/+bPyOxnR8RoEdYKv3eTtn99rb16mT52bvj/Q4ArQR2Ixl+eUW5SOQZttkLQLenfV9K/KoL3719Ttw34BQ2Z7HO9JZX5aoWW5QgAfR1gKwmzNW3JIpWoEYzNGcE5z2GaaUlchZJQGy3Q+lbsnJjisUArLl9cvXjPXl2dK6PH2BfvkZ6Y+fcf38n3j69f/B7etvCPmGdzGD8wtOgfB4WrAsAcuJsQQ2yzsTzqeArATKGUkI65orb4EG3G5FeRFL2SSZIJnMQoSSaDxnwAMsSGsueFYCU+iAzfG108Z9/odntANq/Zy2c8U3w29uLYPiuXm3ADrfgqn3bUJgUeG6oUebHy6KeW3cRsQ0EKplc9vXVgGDJXgolMA5C+rxXIHed8ISFvgZ0Fm1nvCial6hFMrZx/AzuwWrKJASoAZgAyk4AA8siAuBLwL5lLBePuP05/8GzhekLKC4YoVCo7VaQODFk0SXVDgFFPX9tD+ojlPl36BNcNU4Z85P7vKlcV76e0S79T2rq392VkZ/fyxjTFRP471pq9vlKvysbgOY+/68pb09rxrB2Tiu4zv9Nfpwfq98vAf+3nL16dXGclW3PoCzMRlB2EwOzWhs5AVdzVv6mdBfDwBr+ZiDYQeedQ5eCUfp26WqiFKsX2tasSzt8HTLEWWRcKqCJAIu2erzbQXzAtHUhA3UmIVGrOkGCOF6eQHWBOQESVfkNSCx4uHdGdfLinh+AN2eEZZHhLAgZzF/EzIrW1QtW0LuYUVmsRNt0a9s6Q4I5gwtAFJJCwNuyaEXjiAQYgglFyFBs4BigORmvQwlkz8VhplLnjopRxZVIhCFsm27ZE0IFJFLvTUX4GaRBJt8IgNPZHnjLKG1Wx8LcWg5eg5czzoMut0SbUTgAmQgs45A+/Oc22LdnpJQ57EKFuO5MQSst5ul7Vliy7nnAEKKdjykbTBYqza+qhBN5agxT3CrJX3P9qgzX5T3FuNWkFsZUN71k4hAYkDBNSvArJLEnntyLe02wd/qpQoOjwCqqoI4dnFXZEeSZSnnSQMo/h4K1G08nxOb6zK/oPKOncLCylDRHXi0PHgGMoUIFIvwlIigDEYwPzQSMClyMPcHxVosPTCJITAzlN6gqyBjQU7A7ZKRnp8h374AT78jPv2K9R//gW//+X9j/fIzWF7wHrbuIwRMGRwYISjsWFtB0hVLiDifT+DCgOUixS9YEYghANaUC/1oTZSsYswPbHOS8moWKLUTLwQoiaBtvhio28K9cMoFMFZ6LHPInjnfM/1XBmzfTFgUHsgGwhQKYjtdSHLzuwwhQssxaBUAdmjUfvOtdaffQtNMdsAKESJZFHAIFnTBAQXI2/1cfJNtfVr/gqLw32hWurIOrc2xWd0DQGVdiNi5Ru7GUlLo2/oB4BGJ/l+KLyF3AJeIQGUHB1Bck0JJ7LznAJxYEPGCmF+gt09YL19x+uFvWN69YDn9hPRwQ6IEhAw9v8clSWk34RQXaBakdDMgHizvpLC1zttveV0FKSejfQ4IoVhofesdipQTOJTgm2IlDmALetEy585Tyvr2LXTpcxWiB4H2sGrJPFETMvdW3C1Y0EJXOkksrvVEB7KcfjWLQlnvTtcofp9lfSjcbUItytvp3sFj9TPraXFvRep9tftnpe8LsMkjp9p8yrR7Z/Y5Rm73PJyKsqt1YNEqHcrd3NPm29jiCObK+mwnxcu1+gFFbvVUtr3fQfTe2ld7sJ4rs2vmfnfIW+m/WPS+VNrbPKvFxi9FPdJtPwlmudehXzR0ozWv8R11XkSWBbY68pumm0rjixB0v6RC1MwMZa6E49pxllzOvsxIKZnWLoJ0vUElIa1XqDCUBLwoAkVQDFjKtrJPimpZBKW/FQwMudVaZ3RDsDNC2w8IVU2zOsmSMfmRUEh3L9d6WJvgMX/GrUVnXOy2kAvRj2CmTAzNKnvlmmmq/QLsn7un+W00PGrm7V7DGzWVfnCOtLLZ4uv/PgJ64+dYljMQa/u+XmPkbv3b+upptkCDrLnNzQDwAFQgf2RFPNK3xvkdTyzYMQbjRTUYR6gxCq/LAUlrbxEdWlwzynGNDjRUBEkSlAUhFl8yZWgCkMnOAV4JSNnG45qQvj0jffuC/OV30Ldf8et//F/QL/+APP+KU34Ck4BZwHFBCOX8247JEzULqEhC1gRocyWJxJCwFOE9rHsAWuZLiaow7McxlLGU8lkOidycIORCd9TWgWZp9+j/7ZZj06jbHO53BXrlTvZnNW7aPKb56O8pKWJJvB0CTQGgg73s/cP/R9y7NkeOI9mCxx0gI5TVc3tsd8z2//+vtXv39vRUd3VVVuVLUgQJuO8HdwdBBCmpe2xtaZYpKcggQTwcx1/HYz4RgOxZtanJwr2SF5bfvg8NsDj9H7Z0EOyBrJoHx/a6tJvPMRdNwbJnrKttoqUUzGvG5VKQ04Kid9DLAjy9AD/9B9KfV7DeUesz1vUnXC5/RkEyIuRQe9kqlQSVDhzQMbPT2vdrIDw6fi135LtOpBwKbfRJKA9txDs5vRufg3U6Hk0pOTiO7nl27ux4lHedrNaAD9312MvN957T3vPk/GY9GzxjisO+6feRs747atNH2nr0HW3tO66McvYsO+mkcQfAuO/n99rQf+8jRou37vve8947+jH6yL2zgS8PhIchyqiMAP9bCaCondnKqm03tfqZ5ie3ckcVtSwo64pluUHqinW5I1U2DS0TLgToXHaNC63T6kT686P+pew3ihBCGhJueN+jjt8dvEEtA2a8+5sBlNgARnQv2m20AMAtC7kJSFf2uftuA4udIYBCcKtrWW/EFL614Mbrxk3r6NhpethPnr7iwMjG328wTZAOG20MiLaFuQdAvdXyaPG/tRCO3m18fptPA9Fxe2+oWYATHX53/Gz/zv0me9Lm7vo+UaRP7jjVSvv37JJcAgDGwbpp4iymyVaoxWN5aEYC28QrtrIK3GpdFFIrUmWUF8Hy+gK5/UD9+juWL7/i9tvPWP4wl29ef2CiBexWPiICklnPE2cQKYoKSAQZDFHdXNcUyqSFa8wzIGsxfjlRs8Ziky+ajM4k1seYLCPe6QEUSKktsl4h6YH3DgAGv2ibf/68Pi6uEyfqpdNCWvShzwYs9gpCTwv6OB/xkHQYYCTKYea0B/nipr0Ua0/cohRAt24Vifb33OaffRZrLpKeon274BPregVE9pQo/X3jXwJBwYBUyL3ivlSkpULuAp2A7LGfcvuG+mOBfHtGvr1g/vf/QP4ff0b+9H9CMoP5YjHYlYCU3W1nyoCz2ABelDAqnVQ26yuqV04JDwTODxuvQW4cXNO/70c25CP5Mn73DJw83j2UonaRf9e9B7zns1Qd2vnfBBBje5tM0qP5rK0D35Nl430/cpztgXtgfkyCfPQ8jQXYNeEQ/OHjY39kdPnIYX06KpuPv8d9Q65wa+Pb73q2n479l43zK9wz+wDciG+LzUxEmmsljqht2RM7A7YoS1mwljukFE8GMQBYZ0adH5dq3zhVM2cT9nFTvUAnomby3mmlIRzf0ESInBxx0Gx3mwWwi0O0zfbY8jMKxyOQwth/T1X3AHHQON/SikYBf3T+CGT09/YLt/4CdiAY2GI4YpPr7w08Whi3++/fobW3a0PPC9nf9yPvtD0r+ugYAG5Z3scLYpwv42ejS7m/t137uFGO939rIzhatP37xIzZnt+BHQGmlK09UIhWKFmiBKNzkcJi/MJqoGpVHmRZsXz/gfL8A/X5C+THZ9w//xdeP/+M22er5PGUKjgtlsSRjNZFCOCklhiGmBuEWgWluIXQZcA0z1A1BSslRc7A5OEaqvAaulaCMADcyLu3G5Oh74IIWDFef7wGDrakbjNVWFxzuFz35cliLu+ytQHLTo55gY/PZwBYpVp/VEZKAFECk8eAcigx0v4pto2/vShwOM9HebJfP74uTzwOZxWVevnLym65I4gyVApkVdSqWJYVQoLLhcCZoIvFlS7rM+r9C/5N/gMzWUIQz3+GTBcUmlDVwTAlr00dhN0GNqoaCLQQlIRa70DX7wZeN8ty648OyPT9cbYJjxago3FkbPRPD98fjlM5rsBoRO6vH3+O1xAe14k3//Q4Aj17N/f27WbtxjCfooTZSAPW3/Ng/o3P+Oh+d9RuYO9Z+eh33jr24Prj4P/suaN8f+ueR898b06d0fyM3x+xVRy5rgWkgBQjapZif3Peu9UqXMtX8axYix3MEWQMWF1XBUgVta6odUUpK6SuKKWAKEFbrE9c+9hQYMP1Ya0BW0wIwaw2VgNxD/56YZ0C0PjkDSAXIIcpbCfbBp9847Rbs2k9HtPTfOvkMTTGrArRsA5YNmBCcuHxaIULEBkCPML7RwtjP2BtoOMeg0Vrw3GPwOKIImU8RjCrqm7x3f7uQR6DPP7Hev+ROPmtrKHt6EsQ9mDyLQ38CFirspfDGxecu3mifc1VsLmHADQS4fbuJxph355df3afnQG9uG+Myd5legwIjwCrdgpRa081t1l1UAaCWUOIAOd3C64qEqDWgrqueH19wfr8Avn6FfryFfLjM8ofP+P1l/+J9evfkcsPXGl1VknnCgRBPd4qEwycCmBmMULQuNSqKFyROcOSw6TFrkW7GV73l/dKAmErw2bv60kWbZ7ulZA0VNSJuCh2lblpzm1oYr66vGlKboJq9eu0o/faeyT6Z7dxZzWqGjEL3dn88enSj2rjB4S6e96tgeYONte5iBifpFaIVzQJZTIsgb1p+BAQPChqH9vc+nmbUmrJSQBAYjHSm3/a+rAWuDNdUO8vmK8V06UiJ4W83KH6jEW/gZbvyH9+Qf7T/wWiP2NJn3AHIGLE30qdq7G3NPk8IWLwNJni088hoiaHLIRnGy9pMaA+/t177g4N2fn+hkwH6zhAk9+kPQvdsyI4IPYhi319BN6752rIfA+VOIF6ZwDr4Yj5r8d7SLtPKCA9sHljXzlqz3sArz/+WeD2rx5HYy8iDeAe9WP/DuOe1e8hqtq8Z/H3GQj8KOAMPuEmxQbcNL7TCPrGZ+R1XS2IuBSoWiyQiCArGzF0NtLjBPKAx406RNWD6dU0M3P/GvCrsqJKQa0rtKwgjykRFUipQJVd4zaANTSeLO4nhFAUad9e5mDhDVrbERBrv3cugdGK0Hdo+97we//cuDZ+HnFY9deld8Z7BB9Hn6nuzx1pHuN7RDsi7qxvW+/aP/o+Ex+2K74zTvCxD/o2xPmziX/2zkfP7X/247XbqP18A3+EvQNsAJjxWczRI37KMwGsw3eP7n8mYHbvND6zv48CZS2muKSEKJgh2Co8EMisNEVQlzt0XSHLHfrjG+T7F/DLN9w+/w2vv/0n1i8/A99/QV6/4UIVnMyyZ4HLDOWMiTNSApIDZyNkT+4mdQtMVcv0VIsJUyWsLldqtczmsfZ466euz3YbRgfsYwynlHw+AuRJCeKgRHyDTK14OzD8sruvPSvBmAqC3cCOIF4e5xMzt8St1Mb1bUHO3Mu3CPpw8Gw5cNBM3qfkRM66e37EyEWbiai5Rg/7DlsWcsyjLSv5Me41rtnabOBvmqYNmPp6KOUGYUFtzA8WkxkAba0r0kogrsiUoVKQSgG9FAhbIlpGQeICuqyQrFgroaYriBMA9sQHGxNy4mtWQFnBmYHwQrW+eVTiRhl5tAbH9Tr2Qxy775yM83tAx0D8noRrbNsoGwKoWRuDQPz42Yq9zHtrTh7K8IfnHsuxo/u/J8/fAzpnAOnwXvL2+52N33bBMQjs19DZXvjQloM+OGtXKAhEBBx87yNA+c17n/T1+D5ZygLShPW+AGKUC6IFohmcLMQ68wSCBSYD8IUvWJYCJMK6rihaoSo7d0UE4NphJZ16l0Mi2nF4Hb00MzWhGad3CzQAXwQhkllF2gbscS/hO+9DcPoBJjK2fPUssQCdIIuHCwukiHglEbdgKVqwsrnIdQcsxoHoDQSK3qe//zluNnFs2VneNvujWxDSriNysBM7c1vYAHYjga2W74nwC+HK3UZzpDEaQI+32ywPbWJHvFa4JLugqmjXdu+9QD8CaOgE3VGbdv3uG3SzJsCAQ8sxH8CZARK0kM3dUiL/p8faLfN+gxkF5tZfZxaG2jYJu98Yu+WZfokh7Fx0u25hmwOSIFJR7nfI6wv4/ox0v2P6/jvo+2e8fv4L7v/4C17/+Bv4/g0XecWcVjAEVRRIM8AMThckthrcSQjsLlvivFMaorBcLbYhFwmw52EdwtBSGwgM4LbrWiKEBd4rnLV3ZpPYSMmyVzMnJAaYs2WjepauAU+fa/vpspt3tYWY+HinQWHx/6PiSxtTH5Ow2LBaXB5QGwi1r7onIQx9tN0Vat4EDUtgxPMVV4zI+PykbvMi+fvD7yOxHmkDZb0LtM2bLpTG+tFjFusx+DsCgD3FkaplylYWrCgobOTerLBMdLdQZs4QtkooLAWT5x5PKpjriun1N6RUkbKCdEW9GphVTjb2NBn1D4CEbFmRnqmdQDtP0V5Zs/6hFrZj1yUy+d6En8eYEzZL2H46OsBGtbkj+4QJPvLfdsduM47P4GwLBDRL5SC30hH4Q4uEBI2W7BFEvI8fdkeTKXQMKpVN2WV93J/6Nr4HnuPzjwDG99pqfxwbHrbzQ4zgcMmR7PYT77Yt9vyzY+yPs8Ntv4YjDu4xNks1MuPR3uetvo6fR32e4wVqXY02oq4gmrosOYKm1G3kJriLFisPhdU0v8TQ5mcJALhaAzwzKzGD1NwX4UpUVXAHAo3Pby98jkpybT9h2YKkDvzM5RSaImG/CGO7aRuzorMuDAND2zoawZnCFsUQU7o7QgBvAHMLQt7dS/fC+QgwHGms8fkR59XRQjwCbGcxBA/v27XxTDs6Aq1BA3Km1cWEju+faXpn/XsE+Po2jgBsPMJaFmPV9+XIYTXGm4gIEqeHvoj5EZ+N3IB9XOHR+PY/mTfqGGbexYWpKvJ8NVccqsdMwRN4GBMSFinQWqHrAvnxHfX7Z9y//Y6XX3/B6x//iZff/zfqy2fkcsOcCiYqYHjdbkqoREAyTj9rF7llsRMmAght7yQCpy4pRgMk1cH9IyVEPzah1BC5W7VT+qyPYv1Yn+ZEuM4TmIEpGY2SkdADJRGqCupaEDA6XIqi2zgmJa9GMc4Nn7+dkB/nD7uS0lO/RCbtts5p/+NhYzEpJaJAAVYY/UyhyM+l3XiH1WD7F4otPayz/rpEe2AXFsAiWyJetGsck1ExMgNAQZFqFEOhIIdVEbDsVLVEOiZX4sP6WQVUBUlW5PUF6c7g19ncy55dvgiBcYVmoDT6qD7W04mpwaZ0DBvdqBAbCKRm8Tl61w08nvPGHX2+H8/952/eQzwm9+Deh6Ckv/eJPD36/a2jf8Yox1S1xQA2OdVZ3Mbn7a47AFYPMvKDbXzruj6c5ui9FO+HJB31wQgAj97lqG3j36PXaHeOHpOW+jE4Gv+zdhw9ezw/ji0A5LLcrTHVeO5kXc28XguyziY8UoJOZh1UESy3GyaeUMpiNACqlsXHCq3rrj5pCC3AM4RFkD3+T0RMcx742zRImvixJmJi08fFn1OLIjNjvTuQdSobASHPk1vAGFIUacqotWKajPwU1NcKrBY3KMWMACRIHR0Bp4QqYlm75JYDH1x2Tc7qdRpfogUrAyK1ac+RyReUOpY88whO+oHs4xqJaFeBg5lRV3mYZKOmPg5+PzHaPYfPI64zrL5NEPh4t2d0lq5HrkHFugTNygYEe0BzNNH7e6zrurM+jIJmNzdSgip2G2F8ftYfVWUHzvp7j+0bgcs4Vn2fBqH0+C/6bgNLe3qjMwHS2qKb+1Eo+DcJXr6mPb8WRS036CK4ff8C+foF/PIF+PIPvP7tL3j+5b+wfv8b+P4rZrpZRRupTrTMUMoQTuBpAtzFy2QxdwkJKh7yoRUgNq8pCCQEVsYq1eKJV48fy7P9JHN35gKof666WukxIhDzrk/IjRmttJpXlplSxjxnPF2MgDqzVfCptWJNRjh9X1cqRR8uAAAgAElEQVRkpEZ1EjnT4sqtQCHVk70kskw34NbPFRs7+NrrEiGCOBwKVXetEoMqtexUu5Qf5hYAkPBmFVfBWgrE4/4mScihlAzz08pqhptYIHWL0XqQmSkh8xbHx8yAFJRSkAWN61TVxrRfm1usrAG6qNbBecKkjLI4s5laXWMFkNgVcefQqux8n24xJWIQMlCBiQCuK/j+DZUIuQpQ7uDrijT9Cbf1BTz/BKQnrE67xTmBKLXEwwvPre3xLvH+ba3FsqIh7KQDfH2CyyM4JLeAl70c6DwWRwDsbFNusWFdjdcdgOoU0fjOTrkNxbnxTGoHvzczZnMVH1i+0K7fjrHdY61xJmwJSZ0cHAH4eIzgcN+G82vGdo37ZMs/4M2Kq6rHwO9ojz1oU9/+fg84Gt8xnvtor4i/j0KIeuUy9lgA3XrfrsfuzLFBp3/eEaAfxyYH27iIQMuKuhbTTDhuypCcwSwWtydAXVcIBMv9jk+zcXpVgblg/H6JCDnPqLRAPe4nFOUcGWsyLLII8yZ3DwONVBn++7IsAIBlMfBZijTtF1J3ySAiguv1iqBAcH9tm8AMuNsYLUidpKNyYIJSgkCR1VrHZxPB1yKJLU77exM0bVMjS0BR69zdBDgCFw/AcFAKzsDTuDiPgFZo03pyn7hoN3m7SRQuvCPNYvv92PJ21K5xwx0X1GEMnu4tw2MHjQuyf+5h/w7HURxnf+9+M9kv9k1AvAXwxzY+9JXi9Fxy91YtFSDBZbKyisvtjnK39bF+/Y58+wF5/oLl88+4//IX3H79T9Qvv4Bv30D6AqYC4yknuD8VxNnAjfsv2TdOYoIyQwpB1MjNrV3du1c4XcXmerP3TCBipFQxz4RUFfe17tZAEJHvBD5FJigAJuRk/6bEmHPCPGdcp8ksTKVimROWZcW8uvVMFaqugAihqGUeiyoqVVRNuzksXX/3PW5r5TgWKoEQ4YaFwgGKLUv0ZNOzrtusU/BNXcQYFpqspASryLGXmaL6xtrbDmZuoNFkrQBOwn6UQfy4ke3dXbEeRRgqGZBiTlm/X2KzznHHVFcRdDa+/iqwLhVJb05XpKC6IpUXYH0FzX/G/On/wFoVCwRKFwhNEDaamKoC7rhXbRx4r2DHOLUX6/ue2jp96xiVvCM58a8eZ0BnVBTO23Z+3x4AfLTd7103njsDuGf3GOfYR9t2toccnWvK2j9xnAHP99owrrn3vv/Ra87adLRfju052o/Gc3FkdUsYaoEIY11XaN0qfCRiSGJUBdZ1QVkFy+0VRBY3WCBY17tpwExbAHpn1QteMCtvtC1YA2oZLZB5sBDtRlErailYb3d386zmHnFCX7OmbdqUcYRVFCg4zyDnlyJR1LWgBMWA2s8WVB2PZHdF57wxrpNtfgCapqzu5lZFy55V8lqeybV3NYpTA3CD2+9gUHbgx2NURqb2NikONhbtrutuuvt+fx/qvrMJ024TABopr0INBABA27P6iWYavk02+PvGc/fvp6rb+3nfQNHuDYKFFvjfoSC0viHaMhARX3rsRwAtJqtttIiYi2ON6qNCftwc4rNegJ8J+aO2bn0Z39lvuoT9/NCyYk4JQEJZVlOCSgXuN5Tn7yi//4H08g3L57/h+e//D15//Svk+Tek5RmMGwjqCQTZrV82hrYWBBMBiRWUYUkmKZmVkBNkFbBzsbU2kluUXLlLebb+r4pal23zFwAweSNl73LbaeBBSA+zPhIp5sy4TAnXnHCdE67XCU+XKzgnSKlYa7G45FI2a4Uwilo2bZFqmcruLq4ClFJQPa6RdXM1jjGsLSxAqVnmgrcPQiDKYBGsVAFSUMTY8aNgt3HfOFdjQQVoLVKRNIEFyG45A5u8jtrsUcpytDj08zF+DwBo4Mgtg1l3VrOt9OBGomwl+h5jvUQM5CWdjAnVlVtmeI10aUk6FhakqDUZ00LKqCy4JbNyzqUg3V9BdQGvr+D1BXz9DqY7+PLvoPzv4PwnLIncujiZy7+KkVrDQgA2mWVKf7A4NDJsO2nVTYQafyvQWfPcXkAYJQpg2dpdmA1t1tOPAJlHWb9XXEcvxymTQ3OJn8egvdWubQ9yC6/fLYLEQ66bWKb2s8UguqzoWR/eUmSPlIuxje+9x1H7H499uMYZSDr6vTcMvHe8pWwd3fPIKNP/HGea6rFhpt0/7qV7+eSn/G/fI5tlFO33OLKIGKFnNXeF1oJa3bKRKuqyonh5s/Xubtf7YlY5KVjvBaUsEGJwTlBYjFAQQttmQtiyzXyiH3SCqlMuDJVAABNMWswCaOWCirlbRKC1uAunGiUICSaesIhCSsV8reBsMSZ1NRLr+22BSAHquuuQRARKlu2mySoXQAUSmc/M2/MVKOttF7Cr4ppoSlbpZJqM1oG5WQQbkBn6YPxnVsxHxD9yIR7149lGsJtE/blBM46P+/jLsZ1nR5uMAiiPAmj//Tb9DxbIW0Kkf85RP4ztHK02Z/0y3vdMm4rjiCeQiHZg9ew4GqNR2J19n4gajVKG1S5eXm/QdUGSFenlB+ofv+H68hXr53/g9W//C7df/wL58RmpPoN1AelqyRNM0JQdVBjIIrayWzkBORNyZmBK0MQQJAhbpm1yYmJV7BJU2hro3sfigk0ZlGoAong5uJgXvUIUPIOhB2UCUjar32XKuM4J80S4ZMI8EVIiaEqYKiATo1YvXejyJ1y+q1Ssa0GpitttwVIEKwNrccUVDnpG2otuzONf8tKS7NY0AVBjI2Ht3mdvmd+vUQeBaqzH5DyEKmRyhhmc0dzwsfmeHeOcGV12ASwSCNNEINlv4gHu9u96ZO1gJLVMXXNZKpgt3hAwz4qJbwODliRn8YeyFizw5B1WZFYwrYDcwXUBZAHqDWW9g//0iuufFNkpg4QvmEih7OVDsQ+PiJjMMbRj1z9q84vEgdSJLDnr2yOlfXzWx0HLuYw+A3BHMuzoeaNcPW0TPc7Ps/b0imi/P41t+2fe9z3Q9ZF7/ivfO+1b2rfr6D5vgcszEPivtPOtsTu/I94cyzgyiYGuWitABCkVnBJUClAZtRDK3WLAyloM2K2eMbwuuKNApEBzRuaLgScQUspgSqioYM5IbPF4OgjVUas0y0dwtyk4mYur3BcLPF5WQBSl3I2zqxj1jH03NhOBphmcEzBbHGNWQkmr1R+FYlkWSFmhy61ZDgFAcwbnarFPmky9VyOmFajFRpEXtYdAlnuzEKqaNYWZISmBi2U85suMNDMSJVRQC0w+EzRE1EK6xnie1s5hctCwgMfvvCe44s4jDUzT9jtAw7zRSFgtYmuRCdYtGJzIrGxmZDbSA2tnAFgFdA8u31qoR8IuDVnCwBC3QY+L0c4btcdHXEBvt+PxPLCFCoyL8D0hfTQ+p4JGgZkZWFagLHiqBbrcUX58gXz9jOvzV9x//zuWX/+K9bf/Dbx8xowFzCuIrAZyJZuzic26R8xW8YMFiYGZzdXK2SzamjIqESqbYsTF8jOt/WGxELcu5QY2iOIas1oVWdwKb+iOGlE1PO7PrEcMAjEwMSFPAf4SnuaMy5RxSYyJGWYDBcAWE2wyJIOQPKSD3LhhlDTLveBeVmRO9veScF9NaS1SsRZBrXCA0Y29/x6JEDGfSOHWQns/ZkYSm2OKSIpRz4FFF6XlsUsg6xugiT9Vr+0q1u629piRolZstM1jWc+Uh93mTUYbxExgUlDdZHJkZ6soVJwSR+MevbWps+Kw1XdOicDJASBZffVWEkkJxhFoisUKowVjKlZznABiQlYFdLEekWIu4URI04zMBE2KRIKV3KrvWdaq1ZKTNIHBbs3uZasrIZFcM6w5am7wR2XsqE+bYvzGpt73/Xi0sWmnpNkhY24oOoszYv55VHanoB/JliMAMv7+ZpupaxrhkKt29x4n594CymM7/7vHW7Lzvb3lvXaO93+r3W+O9zvffTjc2zb2f8zdt+57ZlToj5xSspJYqlbEXgRCalbBUrHGIhGBlgIIDDjVivvtGcYOqMi4ADmDkSBkwcbzPOO+FhBnIM9ISRsdhHQNq6rIJy9Rirlz7vc7pFTL6lM1y2QVoBjnYAM41TR4VAFLMrcz36HuslmL2WbKUqFSUO+vQC2OphMkZ8xXbWzzdbVsN2IxImwyjXxdKlgqUJbGORas6BYjlVGZUDzGKcGDaPFIRRMxi0fWpiPt4SOWq7Pr3rKqHU2SzSW0nRcJ1865lmwblu4Qkrn6P6CNvtHmtyxkI/Bl5oeg8KPvnT1rvGf83X+meLQoquouu/oMwL0lDLdzo2Viu1ZFUUSRagEvK+j1FfT8DfTtC+T3XyHff8XrL/8Lt6+/gF5/wwWv4CSArOY64mzggw1kcfxL4W7FLgGHKVu8LRFmYpRIPmmVMwiWBLUlG2wuRwu3DZdlWAjtb3Qb6TZ2RNYOZmCezOp3mRIu04TLnHGdMy5zQk4GZKArMjEoEzJloyXhoPmxrGZVINeKRECu5s67r9UBzIr7WsGlAC2cZLACdGvT4pMJqpOd105hS7Fu99Qs+6hCNBezlYQ0EGiHg2OLJ2klOnNOntThveV0OxFpd6QMAS1XCwD8+8nGHYBg3Vn5TVHf4qnP5icRGcBzS59R82yAWElQZfUvWPylkkKUUASgVZBzha6EmglSLc7AQJgBPaYKqs+Q2x9gAi5XSwRkVdxrAeinZnEd67Z/xPqDg0103Dj7n/21zNws/f09e9B4JsO3ax/bZJY1T2qUOjz3sX0fPd5SNEfDQcS6HskoVW3r9Wj/eAsUHvXH2F/9Pfp+f6vtZ234Z/uoffdEcT9rZz/u7+3DZ+9wZiT4//LIT5fZ4mWWzexpngtbvFrNssY5+aRkSF2hQljvC3IyDS2nJ0xTQsoTqpLxI7Gi8ARNACSBE7XM3hGdj5to/IxYnqgeIlos+WNZUeoCXRdorVuWaK1WQi4llMJgj8zOklBzhlYrO7UsK1DuWF4s7kSr8RTKZbYC3zx5Gxi1FiiqxwhZW5elgGoF6mZBjA2PkmWpWcJHhlRzVzMz0nxBpqjQsCWcjH1Bg6s0Dttn6WGBnIHEo0W86+f+vgfnx9/jfkKeARlfbFmoZn0henwn+93OB53QGY3WCLTOzr23wDcBEn9Lc28dAa6jn2/24dA3bRHjUZCN3317bFqDz4WwKG63Oy6qoJcX0Ncv4G/fkH78jvTlNyx//Bem2xcAL5jmgrUsKHW1zF0lEBXkywyQuPvWLHTcTAxbxR/WqOoBJLEa3AmeLMa5kcD3bRSRlnGvHhYSFo0pzdAMo64RUwLHTZaInHyYcJkzni4znqaMyRM/5gwjpSYFqSWZBb1U5rD+WtSS8a7ZGk+ZMSODRZF4Ql5X5JyR14S0VuM3pRW0mrU6wllUNy7ANqZVQLlC1eLrmnyD5RyvrkAl7QM/uvHXsFaKO0r9CM2fOjnAjDRl5Jw9NhLI8H71+46UNfFd7tZjSsadKATkzBtnIYCobayZnE9xA6QxL5tCwGQ1odnmDTGBKduSEOsBRSiKCVGfWpNVj2IoeL2DqKCmC0pKluGbslV4YRtbrXfg/hWqAGvCJArkAsFPAF8hbj7oAd3j+trLCSuXiF2Mp52P6/aWo7E/N1qyR1kV5/vr2nzpxqb/fTt3DLws1mvbo987jhTXt8Bof23fH2dytleyR9Azgrazw75HrmS1lvu5eIdA9dTtKdrJ8zBQHFONHbXdPtzogQ7B+ml737bunb3nWX+3+yke7r29/9tHDzzfA48j0Mzz9cmsXfc7UKqDM+9YIaxlBSAoJaGqeKFuCUIFt/RlPD1dcP3pJyBPWAuwoICLFYyHKrQUEHkGrKujQg4uMQi67rAYITFBScbsX3X1rGXF7XWBSjGhyGScZ6qu8jIWEYRrSvVqcSgiWO831PWO+noDyt1KajEjqaDmCXWeQWJl3cQ3kHU197OqYr0XkKyQ5RVQ09JSSsjTxSwb1DoYioolJUxzBk8ZxBlE1EhoBZu7kiN5RAa6gt2keBzUt7TM8eivfa+W4EZAvBHNxufMDC0xmaIdsRBtUxvHdNSUYpN774jr+/bYicfr4pCDxfO4WB5jB+P3/ucRN5iqotEwjJ/T/n0Pr4HFQMW2r6oe97Ylp2yB6RZjRcpgtYB6rhVUC/DjB/D9K/LLV/CP37H+/jPky98w37+A6jMyF9yTmvtNASSzkCk7px/DAAtxG9eWmKUKAaGKx6YBttmrk8J2G2it2FmzRQS3283GCxYPm7PH1lWzBFUtEAiEi1MihXA30JJzxpQUc7akj8s8Yc4GXKZshNREZn2Dxw5zfBCbX4AicQJpNlqUrADmhGlNmFNCXhjTWvGazKOQMgGvS1Ma+mFUCg46gko/b3RHAVQ6RgLnytkd3BSigIe0zSvnJzTS9LhnZNoaoDLqKaAebCBtTo2gFYCSyWV0bSUiaAckbRyNHt/m6rb2LKGEoKliqytsFjFSgqBC1Yiq2RjC3DLolVvAICmobm1VSmAu5prOyWIHlSFlhcH6O0i+Q5WQVJAvK9KkeAnrKwiVk+uf3JLW2C3TCkZBhYWsBF8meVKiJTIpWUf2pTD740iOWalCG1tyKgj1UJfRYnWsVHftGcbvo7K/wuIfoyKmAeHjexwdo2Tr5WaTibqXnRjk4wii3jr6a44sX+O5j+0P9vIfvT7W15HV7S2wdjSWR9e+da/dtXFa9M3vNZe82u/NcPPG3nLU9gcASJeLuUsvFwjuoNW4ftZiVgEpKwoJKCsSm4m/1hWrJ12IKOb5Ez796SfMf/oJ0/UnfH9+hXDBvVRcnj5h1ReIZO/wAmagqheW4z4Lzl0WaoJIRJHzjOfn79BqXHyAZRTe73dABPd7xWWajAuaPAi7LJ41R8hIQFnA6Qml3gDKKGXFsiyoyw1yv6HeX5GqcWspMXBdUGXFWgDNCkwTZDVgudxuYBHcfnxHgmJ5eTYLhAe8Xz/9hLsY8GVmSL2D2ITl/Z7A84TLU8YKAGq5cpyScZMRGd+WAERbQk2QAe+5l3yRtBp6aD/7CcAHuoy6yhXgK2IYATQQkGLz968fEVqq6sabltDGxyaZBYFbWb6e+Hjjlco5o0iBdG7hthnpXosf6RCapUO3zSqeTUStaguRKRp+c5s/LcXPhP+mfG4WvUZH4rxzlDZQswFFgiyP/UJEwQgCKa4cePusQsu2mVvlGYujBYx7kjwZy7qOkXmyuroikPvqyllBWlfw718w374DL58hX/+O+vWv0O+/YqrfkNOKZ3015asASa2qh5KHfEhFTjNsGzO+TIp/aXPxi8dqsnsl45qcs2XWVsvQF49VK0WMV5Q2DsacCMQJKWXvR7QkipfbAohVkihkfc/KBvJIcE0ZP11mPF0nXOeEnOCxcACrAwyXTVPKyClv6wViljOy0AwbNm3xZhZHRmAw8jSbOziRga+7jzeHK9cwk61DcvnCEDLalpwVk697Cx2smCVbHKGQcyb62AevoWYHz2qxwRJZswB0o1qKZLqY82YMSqj17mvBFN0AhCHo53lqc5ZzAucJVdHiuXO2+GxCMk8L7J2XWrBKNVogrU2+GL1XQs7JwqMptXdhZX8XsXJ8YtngUJMNTOrK/kYTFuAxgazO/LJg0QL6NOM6XSBILSZUUaDrM0gLaP0GnZ7x008KTgU3ukIwW1UcJq8ytdWbV0rIYK/UVEAotsbRJelpsFYQUOtmge1kqHY/KVlMO1GGgUx1xd+AsIacgQL6SLi9BzgW37nd3blWm8tXm9VKscl4IY8ZDHmGzYIV8rlX3Mfnh+FhZ7FzwAeNtb+513s5a2q+Z3+3cIHooW2P6o/N7rYpTD1IHkHKJvfDsm09sO1xm6HBqrb077j9TtrF73q2f4SIVGhX0SUsktv91eXRDlh1E6EHhQSjQWrvQUPs7ZCYVB23MG990n8v7ouoF0IBAL3up/PrQh8T1myMqsts6xDtxogIyJZeZldsE6G7iWs3rGGZ2AZDVTFNF6R5QpoupuFfZkxFoEhYLgWrWwFTTaaZCzetEx57FJOP+03SXYkWWzJBsoIJe1cRM56ennC5XKC6okhk9HrmWq2Yp2RgoK7QmlDJ6pOWukCWFaUWQASJ1ICcC7M0Meg6Qy8zqvhzPQ6yrAvuL89gWVHXFcoJeTZu+rLcPajZqF8yXaBaW31kRW10BdIPVvR5p423SfWGRjKa4Ect4mhS9EdoeyNf3ZmF7kyjebR09S69R4uaPZSsVBQ9tiva8FGL5vg9ePvluLmb5nWgufZ90FsAt/fZPuuvH/tv/Cz6YjvMskRMyGzWZis1Za5KZrNWaVWUsiKpYBIBFavnm15/IH//A9Ptd6zf/o77l79An39BWr8C9xfc1lczDcnWlsb5lqxOcIAthSUDNA48ERufvLnXmLfatyZEq9FxyH5+9GNOoi3+LJGCEwAQWAiqCVUWZAaKJ1AwgpsOyGzuyimzuX2zuXZTMtevWRY3a3Sfhby1hR3ru3xxRQ1ARAaCigLIQLEc1SKKazFgZiXlGKLh5o5nJIAYtSq4CFKyOsdJgrjdwJgR0zvEJoKSgBOaUgcliBwnDEUoRXymqi2JIhSpcE33G0zfB2MMbySuhByFW5bbXB+sHOQ7P7tczB7nl7I/q8V4CooHekZ4CwC7lhmJnBrLn5NatjNBI7TGgQupUXUtN0aerBQcRMC0WmhMVTA5oFouyJPgkv4NShVrtXQgpow8X1Dvq4djCEDq+xjB6jBv8yWsZ7b3EJA9dKgrsdfL2X5+bYfdxD7bW/WOZDERGQ+04tQaNa6r7bBwrAAiZ8l7vRLdz4OHfQfdfXqcE23uQhf6nx89Wrsw7BUHe1f//tvvb1n2tv7+SDvaOzhgJG9Hf4z72dH+SUQmW7XbT/6J5/f3DRHKXTMe91TAYzkc8D+2++h5R7/HkZvQDJTfPZgU0FIhbAAwms3DZLa4EcAmpFuQ2Iq1a87QnEE1A1paTEi8eA882ibjqDjcSykloFpgch9HlFPCZZoxzzPWlaw0nRbfoBS1lq1zyaxCpsZsna5MoMkyq3iawPOE6dMVl58+gT89YaWM2311uhkDleX22ix/c864XGbkecJSKsBelsnIwYyCgo189kHr6/q79eWw0Hea2TCQvWCKv/t+JKKWcfwApsgDwD17cGTBHyfLRxb8kSZ3Bl7j2mSlXXZ9Y//Q5sdHj1HomTb7+Nz+fZjYyLsBhPuk6YrxPt0/9sB5VbX4L0qH4zb2S5xr9bTjHAqSEAhiYABuQTDNyAPcK5JWEBQXqZD7C9bv36A//gBef8Xy/Rfcv/4d649/gJcv4HqDyiuqLKgiqGAIG4lwAprwYCccRmRTAtYXA50LqSmCooDUAL9mqQPzHhwrPH415Er0PSHkg61t+2wDb56sAN2oVTymdvcvOwBJZkUzxoGo9GKWPbRwKXvRRp2SuAGvTowj6t6oW08mUdRZIMQoXp9XscU32rqK9WUeibJWMAOlknelgQOzTiooadtsIlHCki1sx421fCT0G8AqBStMpvSl3VS1Wfr7z+xf9yzdA8JRuVE1oKXFrsk5G8ODhuWOdmMRMrrWaiXN6kbqzS6DMlv/pxiWAKph+UvcKGZExEvpwWo6F1cYam3u9uSufa0VwIJ6+waqwHQRICmSMhZRaPoEnlJXM7W6N0KRFL4SIk50s4hY3fkYP4snjXcS2YO6ow2171ui4/J8+59xxqtAdLVr35Irwb7AVpqjWQWPWnQE/sSE3eY4OnzGAQgawGFfb0OH+x3d01iBtpschdaMh/q4/XeOTeH39vE2px0e7PdYtA9bf5nCuN+bhbRd9/477I9xXAC0Wsx8cM3ZfW3cqZ9MCNOOeogSnQDkbBlq5oKqUswdpWR/OxlolmwdIdqKQbMH/BpXlWBdK9JSoLmgrFtR9sOOEDKXRxVH0NUY42PCQxH1gwGAEqAMSDF3E6RiSoQ5Z+RkKP6uxUih6wqpCzKb5Q+0CcCUEkAZeSYkB6Y6WRF5AsCXCdP1guunC66fnkBPT6hFoLelPVfXBdXZY9PE+Lf/8ROuT0/Ilxmv98UKuFe1pBkCVjVtH5xAnM3lZ2af3SLpF/sZ4Dvqy7EkzzhpehqBo/P9Z4cax3DNY7ven6D287EdgG+9ugeA/ffeuy/h8d1ig2fmzf07XAMHK0Y197aV9WihtmfhTEA/gvj93xEXBYtbra7UuEXUMiUF7HQsSYF0vwG3V+Tn7+AfX4Dvv4Fefsbyx1+xfP+MSV6QUKByg4glZ61VvA/UEgu6yin2bmaxCKUBMEsNOlCmqhBPhJAGNGwDkrKguvXGwHLrKL9us1Bb7F/t5tFe+Yt+6fuMjCvE2sLBNycOrsizd3krrTX0d1iBiTahGu79CuuPUo0f0LgCzR3MbNWP5jz5faLNmxvOTfh2TxGUQgBXBMF9fM/esxPAyofzY9zwycG/iMdhckUBmexwL0rqLZrdGtrkwr5fjuap8TOaJbEp2GwJOKp1BwD7eQJYVaji49qXokucjLfRraE5rGOtXKHdr5XlhGUJ12KWrcQEUivhCRFUKW4dWUyJieSZ1y/AuoLLiuss4MmUvkXJwEly164qSKo/35JTLPziERD3cq6PeY6+6gFzWADPFOZNrj50/e66M7k3KsAPsnyQPzRcWztDzWgRPFPQx+tDsYsj5tfYHu2MREf3eU+mj+8Y/T320UePnaWz7Reb/H+vDWO7AyweXTc+r517A7j2beuVtvHc2ff+qUNNBo1tzFIW1LK0hS+lorDRr6BzL6rHMAPcAsiRBEIEUbt+WRZQWlDWFVoM4GmtQA23gDPxFys9VYqTRbvwacKPYMI+7wP/7el2jlPGlDNIKtZ1we32iuLvUUtBycDk8UZmnEwAZzBPyNkFTy1IOlnAsgiECTRn0OT/kgUhixZ7j6ChWRawCubpgstlwqefrmnqMrEAACAASURBVMjXJ1RiFLUYGHD2mJCEebpgmq9I89QmNedkfFnNdu+vHVqWdhMqJoFom8Bhoe2TOPrNo2lWHY/QfvDd4sL7ydb+hd/uPSBGMdHba3h/+3t050D7NhIe2x/HFg/TPeugLQ/CxcMZop84rCs0LBxXZKTuORnjXn0lm9j0RmJgoi3eA9i7hMfN/OH9orlupdIAKaQgsDl4lC0WjgRcFujzd+jzV8y376Aff0C+/4zXL/8T+vyrV/YQJPUqGLVA4aTHYsCmqLk44feGKtjj5aL2KEgQ1Q2INlejxMbdYFSBcnL3pqWUWvyRZ8RHYkRY3WOsqv1prmR52LACGBg/JHefb+EZlu5rckIZ7o3t59Gm0Qti/RBKFZBQi3NTcfCjglrMW168bGWMZUoJGRb/N4tVGyI1pgEhASEZDZQnpYmquUcJzWVepVdsPDO0olkAN3BpwDq4FInIY8zQ5mAosjltFDsx90wmhCWVIgqt9X3vbWlA0dkVop9bosfEzuM4+333XgGtAiG4i3w7l8jA38RRO5ZgSRLdBkrSgMsWt7jFdwMC4gqkaowUBDDb3qS1QiextgmQaEVZ7sDtGXy94/qTIF0IBMYNDKLZ6jFLt74FqBTZ11tMcvxUN3ao2niOa3ikx+mP7dq9nLD36xQI7zOmvJdrkVQWa/DwKdvBbnGvMUfi3mw/SxliD2N7OZGlIaNHUELdGu4BT3Mhe5hJA5zo9rN3jgdQeyAz3wKrh+9xds4b9lEINd4rXLXp4A679cF74Dhe9wAUB6C+eYji6JJz+/bYJtvtsZucQZs/4jdKD8A3r+vdaE4ipkfrLibF4mb2BbWZLWBcZLI4IgGWe4HQAsUr1tUywKzMU3EalwJCVAghpEIGDEsFstMsJBcWIRySueeQNmHBDCRKKLWApOJ+e8Wy3LDcX1G1oNGLxCTtLAoRA5SzuTd0nrFKRq2+OHl7brCaNA4vMQoaSOlK1pnGXLQgw0Cdh2sb2IRiusyYPz1hfrpimq+glIeJcZxeP/59NqmblXT4TvxrMVzdd+ye2H3v46b47Yj2j8ceyDVjdvu7Py+6F8DNFegDd2RFfuvoQZcJ6uDRenyPnYZLm2VjtJqOYG739z/pmRjHCdiog7SFCVQwslkH1xXQgvT6iun+jKflG66vv6N+/xn3P/4K/fYzLnTDTAJZF0itgAC1APeyYgVQYK5+r/ptgM351jC8W+ubXsP3GEVKnqDV5hfMbepK23saeg8w4nqpRiqemVEc7EQ7YnwiCWcMF+mv7fs21ksRszyba7e4xa8074QlPzkIFJNjRZx5oNiaJzX36pQYOk2tPetaUIrh1OC3C9mlSkipev/sS3vF/FIlVM9KVZXd+rN3i3WTnGbLkmLmacZ8MRLsAIDBlWrAddiITuZ4nIuSlpsbvT22MT40+ddbv4aYuLh3Crc3MSIpl0BN4WnWW1CTnz1fpKqgFIWgoFZFmqbmDaLEKKUglQKZJlBawSkjFYEom+eHjDQc2TwuN5gl0bbCZMCTo0KxebRkkIV9//Ux1uPnwEYUfvTdvVGjPeQBRI1rJK7r5/J47QMoHeTKmMnbzkEfPjs6+n1hB1C680S0KxBwtv5HQHn0nKP2HAGnj7T9rffZ+r5TjjzR5ehZ4+9v3fcIyKrur/voMfb38cE+i7tnd3J4A+5DnG935H4DZmbUsNzEZ3lC4gzm7BlBEeeXwVxBnDaw53EvS1kBZdSyQIu7lUVAKMYqpq7be7klNGFiLsEKQaLUXqb9c60aVVDWFVUqXr9/N3d1vUPdr59dEG2WnE7jwrZgzzb/ZgEQaZpNWNwi25AdrBqNhQKJMV8vyJRBFzF3LyXM1wuu16tl282TBfXrlrwxDvh4HIHB/fne9maTok2PHmy1ieEui1i4Q/RqJKhoq5ARIPWoXbaR94kWmybi3xsWvbZEov37HS2QIzD8cA3BSHRdY0/YL4CzI+bDnKZdG86ETn++t6IU1FZvFAjL3iZgdvfzjaAJRHdDVYpoNfHMRAXratac5Y683jC/vuC6PON6+wL+/jPK1/8Enn/GRZ8xsYnhu6rFlKkRPFc1SKJk2a5VLRvVMs5soxax2DVqksp+JLKNMrjtNoDgmZ5qFS9Ibf0rmauSPFvOtlx3s9M+1i8AYMtOZQazGv8mjCVA9WA+IOJ5rSu7mW5u6HCHqW3M1T0P4iDPMR2K1A3Y+DlxRVaFsIp5KiKTNXHUMM/InFDYayCjtOtUt2xpEZv3CWkneE0hKU0uhRLZH9t8CWXY3zAsfzljnmfMU0aezIJosoQgsgDYK0xhkUsOGAFX9pQtISh5zGWMTZRu9Dk6AsYRkLQs3o5CiJmNkJvVY0KdfggC9pjZ5MkSRc3izI1OyefXKiirIBcFZfJ5aJnO5b6gZqPUytMFCR67tyjkhcxyyIIJFZX/DQVP0ChmnTjYgiCw7M+IkAghl0CtbGdvBTsCguOxXW+3I7eQUZP3W4bwGRg6+nz8bPubWpsBtIS6XoGy8bR3jOnWgFv/905U7RXy6JuWbbwXF+3znSsIm0UwLJPjESwShz2qenJed+tEdWs7nw/N7pBuHAnHe+turId9ICjcAuRF/HCc7+D54fOP+mI/zm4JjPdqV+0NPpHfEN/jni8G6ByMJjR1kA+5CacEaPWSTfAYFjZ6CM6TP8RBFZn4U05IOcyKViNXyxbPRFIhWmGunkcLExE9AMBdx9NWmki6hqt6Kbf7Hc/Pz5Zt5+czM9I0IacMqSZIaDINWdcVrEBdzXUhawHWaqWQBFZIfjWKmLSsSCk3frEo9ZRzBuYJaTGuv5yNmHW6zCBNoOmCVAXgGZoZ8zxjmiyOqAdkDxMY+0l4JmT6aw1EHFu0Ijao12B7jWS8X7RpZ50T2cVWPbSRzNSN7vn9vfp27hZHdy6lxxgaVW2WplHTPeuP9z4bzx9p4UeAfEd74Bvi+NlOkdBHAXx0NMHBCVXMZEcQD5YnC3xfbrhqRV5fMN++YHr5DPr+d9Sv/4V0/xU/pRuqrBCpWKslXgmr1dlVBqcZBCNhVrLyXlBYeEaUHVNpQtY2qp7nLYFz3saMCVHSLcGoi7hanJFEtH24zbEpVmOG+a7vGLt5miQAYiTE6EMClQpBWc3t1Sxsm1ISf5eqDgKBtVarQyxGuVLEw0783tVlm7lkYTGPHveipGDOmNlK5xHRFtYCgVanHAKbRdBeEEi1rR9qKAMDAByVjn2YhnllYs4kRIZx9Gup+75p49gpGjlnTPNsCn7wpHqfTz6+sYmQW9sEaNZBIjrcoAPYxHi3pJ1sNdQTkVmkQV5vuKvwQscyItTDyCxf7wVJGDwxlL3eO2DhOyWBimC6zEg5o+gNZRHIi4FLrhXzVQBWKH1C4RkWP4mmpEQpyKPwjfh8/Lu3hJ4dZ+BuPI48L31/j+CvH+O37htzzFKjTKb0RQfa906ASPzcwgy2uD+Tz37tQagOsIc9Nq4Hz/7/4QjM8R6Qj6MHif/d5/b3++hzP3LfUTEb7zM+u/8sR2dM+YJ19XrAFUjZXA1QxnS9mKmeTFOc2IDRnI31vWoB1Mz5VYolS6iRRdduAak6rcM0tY3fCrRXvC53XD49gYgMvHWTBoDF6HnMoKwrbvc7ZDEC56oKysD1ckHO2eL0PGFknqmBOp0seWNdFOuyoNzvqPc7Jr83MQFRZWRZUYkhVcDOBdeE5jRBPj3h+pQxXS/I8wxOCZ+uPyFdLBawCnupJaO9YQt8Mi4ypubaDF1htC71mme/kT4IIN0P9EhEu8WrhEY7TJATQdJbRfvJZAqGi2lRJwh+tJz19+yB5xGgOwKhY/TLEXiIz8dM6B5wVFdGeNSouqDuI2Hag7zx3D4IfN+uCgAB4oCHdvXXFvEMdzYAksSARxLBRQW0vKB++YxreUV+/hX69b9Qv/0Mvn1GplcQLUiTZVEyMRaxWtPsFT1IChIUtS5G3My2HSSESzFDUJqFJWLP7H0VgCAzQNnKwLW2k8etVa8gotwsjaD9O6ZEEKnQSqaep02pa3M0AeRE0zlncFlRyrYxq6q7bRUpATknkEdtiAC1FuMAnMzFV6ugFHOzigD3tWJZVqxLxVYWzto45wkixS2ZNrOj4k+q9jrEhJwdmGbGJIqVbOye73fzWcho0dyqHUUsnK1XbbFRCnunnQtSnZqn68N++zEPhVVIqgKgAOv9jvV+t3tzemiDfdHlAifzaiQ0xdSfBEWwJ3j1EjLXfFXF4jLHeOkATWTJbdjablm/bnWMJB02EMsa9D4dCO5lmzqIVptbIDKichHUtaKsL+Ds2d/Z34HU6xVbvZqJwyr7A/JCoOWOKzGQKpakoATzcFFupi8Dv4LUYrY2oB5y4Ahgb59jJ3/iXC+/1a2L/fdCho9ypslCDY/U3mLzIKfj8g7cmWKzydKqHX/pkMzS3/dIEd46wsMSXN6HZ0x8T2j3idnUfrEfYQlMw3OI9waKEWiPLzoC9PZEv29wvEay6lGySiiK/TufKqgxjl1XbGOku1r0D+c/8Fn/3uMc63+GxTgMPluMf0LYs4EtizjWEHxN9xZEu6VdnwOgkMJK8KTJ3IDKrv1bdQviaokZRK36A4mAWECYWuH3eDGODSc5QWjycHdNSPNsloZsqfgR37ENSGide7P7HrmbG3q+Xkzw54T8NIHcrZzUO4YSmDOMeV5RpRrYE6vPG5nFtaxgUkzzjPVekO93sAKrkNEixMRnNo4oSVb1pHryy21B8k0ceQJogpWDUyfR3DaAowl5pOWNE6U/F5NG9FFAhOY2LurDhf1BbewICBlQe1w8R9+LMR3vARy0Cfs+eEvb7YHEeL4HXds9ju/5fvsfD3vm8bm+v46AImC8eLXeQZQa4SuJQu93YLmDnr/g6f4F08vv0G9/g37/G/Lrr0jyAwl3MBupZ00MYUYSRqIEJqPTSJIhdTGlAGbdc1s9Equ5XVNqpOW9YOS8UX0kUCP5jj4vVSC1QIWbO4kZttbcYhZHD0aMpmkTduu6oKhAiporHzZ3C8xit64V6V5wS3eALCtVNDfC4xTeCBUAUb9WUYsJ/5fbglKqgT8RgBOmKSPl2WPUzHopTucigMVMM9wrYtU2pkygNCGBsUoFV6uMNEluLuZQtHqrvm266gAQgI9AcOVZpno3L4b5xpyt5nMR8LoiE5qiSqwot7JLWFFOuzXfb6h9vF+4k0sp7XciQpGKZVlaCc6WFBIWWtpvXP364mS8eZGdTaxWc1g9lhsAYYsps3b6Rtb21AiPIFcKIiSFjQ9TBUkVrMkwkhAgGUQXgNgyj6VAy7OBgJcLpksFLgmYkrl2KRKT9EF+xrtsa/X8XK9gjufHdU8H3z2z2hwdR9eZwrC/pocqpHAv3hgY8LHjLcsSgK06RdeeURzu4tP6drfzj5+N1x3tPUeWxF3/HrZ4f+2ZXB5/f+sYQdvY1vduc7bvPLbjcT8MZbFXWs7nyXFDMlIGi3EoUcpI0wxSYzbP8wTmhHy5gMU4z8AEivqddYVIsYy3lL1eL1rGMCWrXSlEEJJWDihfrmAQOF+tHM80I6cZI2UBedZruNXs8AofOUMZSDnhcjUePmTCuixGkksMTmat05ybJay6xkYAciJISiCoFz/PzlllAladwR9C5lsno3MRTahEcFZDrFVQbwuoKrIo0nRBymicZiBCJYt/YYhpPU690UJf3CIwztzedN76wKSJ/aqmwRqp5TEQAjwWbD8tvDeHiYLHBReWv7fA0tFCGjWco++/t9A+8qx+IxrbP/aH8RB3FhUODWt/xD2kCbBBCPlP7rTMXruPzT0+b/fsSJltDyogMvdhVlhIwu0VeP0G+vYr0u03q+7x5T9B999BYrVTEwM8m/UqOW1GqQSoZaTSBGSxutekAk4KSAVlm7Mp2dqZLrOtwQYAnYDarYKKjWTZxjNIhCNz3xnViLwCg9GyMG+g0oDf5noVNUWsFoWI7qwXZj2175ZSIEKe5LC5P4msRjEpUDVKOBKKlK2vayScGSWV9XkC82T1fzmb9o4VRAmJCIzqlSLMUi/QVppsmjLSlJAoY5YJ2fk9hSvABQQPK6lomrpZCMw620IdhDyLGI182BTdfp77zuoUOCrGAUgsSDArq3lkFFp0c71GIoXPaCOetjVYq7aQjnDv92EivaWrn//x07qVdrHV/XpOpEafY6q2sxkoMrHF7gX5P/pqQbaH9Er+1gYb54mT8aiKu3/bvDM2CiQAyas6kPHVqgCMAsYLyv03ZFqBKVmmOrNXYZogEf/npMoNvjhwinU+yiib09zm/3gcgYtNuPcgcLPcnB5tgzhW9MGP7ds9uwOgrR263eMsWaTF7g2gaLTwvQdgon3RtztL2nDpuEfs9qEDmX+kMLU9i45B4tHz9vNue8ZonTs6HkqpDnvcewCw9eP4+QmQazH1bf/olKg3vtu1eHc+55yxqmdDiQXjklMw5CmBKGG6XCEEcwMxgdYVUhRaGITsmrW5lyhPxuJPGRUVU2KUtO6y+PL1E0gFNM3AZOAtz1NLnU4aAdVbrEsmxhIdkSZMlxmMC1gqLpcJmi1WR6iA0wWcTRhN16uR6XKCwCgAQugFZUL8HcHQACzRhMSTXSx7GMKQlACeQbKAptnLuDlgLAK5F2QP7ieo1ZgMSgQWpKDT6N0z3QD3P8fBHAEaIA1g9jVpewF9Dtoetdb+74fnvrHgjz471UQOjo9qwmf3HBdy//k/+5wjS+vRs+P+fTJPf22v8e/Gs3NrMBFmJpAWaCEkj/vD/RnT7Svo5TN+/OP/hn79C/DjH8jyw8pjMAMee8o52VphAjwcQjTivCxrPosBnbBGcyakKWGaLKEJPsf7d4pKD5zMTVidBzAqNjAzJriFqlMOGJs7mdliYFPKqCJYlgUoBKIKeLWezAlEjMLAWouXUNushlWCaFmQs0CEzRoW24coppxhMlE2V3asASQwCzbi3OzzQKyKR1QUCWJjUlhZPni4SwKSv1NKxtMIBdNsff+6mGLowL60jN5tTjBb5QwiQjM4kSsDap6OLXu3Bw1k8Wpes7nWisrGoRqb99P1+iAvdhYJhDzYWylULXs4PDfrunqiTN1ZCnu3NoAt0WZ4VueJa/1IxKhidZVzpxA0JalvswRItdq/fVZra4srIARFxENOU/I68EGqTcabCSBRBckPqy+4XKHJs9+TomiFSlRn2QMztNHbnn/mQdlCbN4+zuTI+IxD2esdfPTdI/DXt20EGB+1bJ3df2yX4vz5Hz16OXlkRfM/dvdv17zT7qO5+tZ+9a/0Dw1z9a3jaA8yC93x+dG6eGbgOZsbmx5wPIdzni6AeokeNRzBsBiYaUqoSkiXKxKT1YwkAqcVpQiomNAsdTGtrybM89WsEpStNBsBua6tBBERIV2vph3PV9D1aplcKTUC3FYWSEyDLGTJKVsQNDBdnjAl0+ByZstyhCJNwAWMS7a2TtPk7hJ3tTAhUYKmgioC8ViWxLAydtO0s9hwWAcyA1IhekHChIkF83W2YPAItXXBZtQG1QKU2MhrkSZwzk0jJxghB06A2tnPI+uaKZfhShmSKpJVAEArYTUusm2CjBNLVVsN3KNpHRabfhGM2tSRFW4/QQ+0ZZwLxIeJnnirR4x9W/rvni3sMwG6WT4eswF37wo31gxtF4+VGrPS+jYxgAwAVUHLglxX8PIDdP8d/Por6o+/4f71r5DvvwCvX3DFijUn8DQ78GJUABI1WFUs3g7VlDg1920FLDtXBMousom2Sjv+u4GcTkEiwpS5xZ3ZIe7iy81KEO8VP61SB7cNOqUMtpRh78+MtSakVFAXWB1ttUzFsoQ11YiYy7KCIFgIDkqtb9mne3IrCnsyiVTT1UAmDzjaRm7ncfxsAAWe3EVgtQxTTgTKs19nlizuyp5lSt6fpr3Pki2DuMxQJUCryTp4vBzUa+B6vBAFzVHGCkFRo+gJ4BQzKSwY3IQ+I3TTAETTlPB0udjYNyJmIMCCSAUJ2xzUjdtx43ckBE3c0eagbl1gZ3oYz72lFKVkiSBlvZtrX7e4T3Ugp6rGzyfGlbhxb24WvbUs7Z6MsIOxy7lN2SAipwC1sIzMkelaoPUVcvvdFZWoSfwTVppR0wVB1WPv5fNYQ5a8z9bwlpJ49t0zMDLKl6ZgqgW96pAMGfMlYr96J2yvuAc7Qnw7kkJobFes45N3fXh33b/PqaVs8KDE3rG/mf1TwC3fR9m+Q1+35x7T8Qht43kEvvp5fAjM3jnODCwfhZGtvWYxaIpk37azPXJ87g78e0zvNh8efYAAkOfZNEhSCwon9ckhRrZZpGK+PFlCQ7JgcHW3MZfJHlqtdFOqMy6XC0QN7HHNoGSxMqFVAsA8z9AqmJ6ewLPVEkZyEDpoOsERNqUMzApdl21zmizmj7IFpCsqpjyBLhdcUgZE3S1SQdMMIhhtAsiZ64uBPjZCjst8QbpYm5FMq0zESJNztLHzYlEBSW7CvAmkiLHSLjA4JXN6cAVg8VEWwR6CRR8m0QiY3kL8ItJWYQ+2eob6EGR+t0HTenTRHk2wU43qBJi+1fb9uT3Ia9cfrKDjDWc7d/Tcvl3vLeiPaOfjtWdCvfXnyUYJwOanArkCJAum+gouX1Dvn4HnX7A8/x0zbhBdneNSoJVA2RI5pjRhkWqJC+5+BDwAWhthgPGgKQOaHQQSiipIBBMSiLZg9AAXozYeFvL4HWAkVazdujYKEYudyxMj8eQbNBClrhKbxYmKU5eUBYAasEpWPUI5LES2RkpVLFUwuRWQiKDJrS9qwp/IK4z4Go38hLBwWYKBIihWiYxnEc1FulXOSIlwmSekFFm0LhuTvTcXhbCBujkx6gSUKXcJWuwbUyhDXpDdvQ45wwCPu3KNpHgPANtcsZllMo+xo4K5zBsXIBHt6gK3bF8fv3D58pSbxcyet09yeFxDe3khul/n7dkx91U9CSlDU208pOF62qxlx5nh/TEqXNbmrXSlknlfRBUzWYKQcsxPC31IxMi6QssL9M4Ae+LL5OEfNKGiZzp4W+EclcrDRLk3ZOF477dk+/EeMCi7eJSD/y9v79ocuY5DCR6AVLpu90xs7P//ixvbj3vLdkoEsB8AkBRTst09M6uKCtuZEsUncPC+fxZ9PwDoKZruarEn/frp9R0N/mkb8/O3417WYdVEzvddv+Ms1F/N293a/QSI9b17McbTvV9895PPv7quxrLuwVq2NwdrKCB99LqZ6S8iqqhvv1z9HpFANTZ9DYJX5eGaBhG8PR4QOdx8Y9qLhUtIoKrqfnkCPP72B6w6YYwS56d8QQT3x9u2DfjlEYI1JLQkhCbqOa5AMHLfRNOGagQNEwfDQA+PLFZVl+oBT0VQ3BeQVVHr5qag4lo7popfv355T2oeeGC3hqIt0sL4QSqleoRvMkMVqIgfzDKlSAgzc9dKxAFkpika0LeGM7RhxvFP419IDCuIzEXO/20q/XWlZVvvXzfL3abq7V0Ax3XjXR2e/0S6uutzvAEAevQXuXrnNI47ADbmtH8xPs/fr76brp4aAe4PkgT55dIxX70dBSCMrfl+ecg70P4JPv4fQP8BwweEFa1WKDav60uu5RI90J5PGG1oBrSIkkVUPCgo8Bx3BtYSZjMXkg4xaHPNk/COrRRsUY4RVE8gMMebvmxMYW6LGqlU57WWKBcZmahBaOJaHs87R+BHMOASe8MYR3M/vaHp8ehhN1E+kNqjQwWbiPvT8QbyiASf94ioVGtwi0YEOlBGU16dDy8HB1g/k5UDYAVwJTaURwRJoLimjcdeLqWgKKFWB5FyKIRaVP9QqHqQiWvioo9wG6WSYVKtLoIbAdE7ZB/zfWWYPUspnm0hznkHfnFxSbpFAcpL99OrpaLZeMZzJp7Tocy+fg4oz2ewMztYrwnMMa8Gr8bkWsc1KC3WwM0yUD1O7hToBQH8dGXCbk867kAcYLTDQMWgcoBJAigXhO0clb1YAcPAx45P/NtddojBD4bg12ksI11PrsM4wudzfU2/VhDU53K557WdV/p8CagsfCjhAo8Ck/DwCvxWYJRpYQyhHSOchFTDWHsz6xrBmS//9Jp5Tlcg958x33a+f77uAODcdvcttGu+NbDEaHPlCz/hRZlvDxhzBAwLz6oYGcLLt033i/p6AKSvPPsrBUTXgE6g08f6dZBTrbV6RD0RCBWVhl+DE2NC3TZ3cCY4gaII78eY0BJO2xszRB6g6po3MV/8atZzS5VtA8RQ3t6cSGKS9NZBl4Ia79kkkvaqg9HUSGxvD7yx+3KoKrR5QMa+7yjVq1DWXw+00ESyARACmLH97ZenFsiUFuQ+dY8//gZiz+9XuXoksxnowdi0oZXwv3s2JxUZ5Yg0bxCawYuhcw1tiEdZg8JsOW3AK9A0X9eSSgFBOwibD8S6UVKy/W6z30ky63eDYNLL36u08R0IvJK05mfXvp0ArrTT9yNx6RdS7fz7N/d8dQj9e0J3BLdIMtK1Ap7iI7XOBNfcZfqKqoKtNbzZDsZfqPovmPwTzf6FrT5R34DjKNj3B3RzQaQUhFnfIHpAwGhRj1tyrjPrKxhm4c9GbmZ1Vw+BRL1uYoIVgZlr8ysYFIz0arxc3OUCVKBKeFDtpdVaI5h69K6DnwO27zB2Z/769kDlR0QYp1AksPcDH7q7KZw9mMAsInopkiyHL+AhbhYtIGTwhugBD4ICohiW0wse2rEtqnic956hqEKpoIQ5caseYUxkIPM8lbW4VaBr9dUDMGohsHigRy2Exp5k281XeX4mTRZC64LUks1724B+enP9qPt5+7sjh96UvNzHBbAqDm1eji5AW4L4NVI+/1YCpJ0rJ70yyCW4ysb5M0hYjSLX33SW/FmPKq5MPfAk358+j1Yd5LGIW4Hk7E/nc0cwa6f1K80rR1llWK87cvALbgAAIABJREFUL+5raB6JDPY8lpsRWA2mB+rxVwjc4d4RgYgKhpt7fR91GqSRWoS5C3gAelTzV6DoinbN3919dqWBfKGzyICfMw3+CZiZL6eB4+8EiPO7zvfea0Qv2857cM0rrujv+vzVu674zX9y5TNnoeP8/R2/9M8iIO2L9l2R8B937TRf6/rfKSBy1WbwN/fl7qps6RsTEg95BJyBgFKgUesRcLghrXnARtMwiUyvJ4KV4qTLHXFAYkD40hCitA8Aqk4cvKOT9onGAIjipJprH5QVb6FRfPuf/wOZ2DQZf/rNaPO8heWPP/DH2xuOKDdUbSRf3d7cOdlEXIIW6QAwEzybGer2ABHhEb42EE+dgIebmD/s3Zk7EXrR+qjT+VbcCZ5KQa0P8FZB5E7zloloFxPCaezLZ7mYL0TBfI6IuUfbaUjOlOaNaC6KIY32zyJY/9+jmwyhFY7ov+ng1FpGPkPyNfJHgjjqYBg25f9yIFNj/c65sHJsSjjliJoPLIjyDciawUPaGhpBM0MpNYKbfGgn6TbbnOZ7duhmZjRtL1qR3lcFxLymc2FDjUoF8CJf4VvE0LRHioBNUKyhkuIXPfE3vOOh/0bRP0H4J/jtHfhbuEz8QZDPAqMNRhuIBE0Vm7pZUcSgkUqJWML1IPrH8OTmTNDi/mBqRzCPOPQqaMxgBTT8dMtTUTePnndTY5oMHVDUt8fYd4+KrT4gYvjYnzh2wd7Cjyuq/zC7ywcegOxP/HU8IyDMKzOYCVCAWh30KAgizc9vcUFKD8+PiMN6MBmTuNO/D7+bX8v2wMabR/LHvnw8NvcvVkXlMOfCNbbbw6t1jD3oWvu61dBezeB/To5sIBE8YscJXPNplOfQE9E3UWzFXAOshlI9RQ5bg5HiUSvQGvbm58LITd9qCpCbikvQSBHptXcrFzweFVQZIgf2tmNvT8+7GnSIYs9W3sb5ZQ3rjGD/aGCuEA1Bhl3zmedAQ3hwoaJFUvzmwkSeFWrDDJlBHhTnN8Ue8lrUBHIawQREfWAm5zkkBZRVVFK7QwGAVc/RqCLQtkOKwg72VGS0AWCQeF5aD3SKxNfwqPSNAZUd/PkvEA4X1n9taEVA9AvGvwDbXKvW3+cuFg1ujSFjB/+xTwB2gGjm0fdTAjwi6uRVZk2M44dBem3o6TroiPVL/tsWH7ekdJmLMbvLIfRkpYsSLhESVYYct5IrDXJuw/muCyk0aF0mY4cudHhAjRBt/Z+ehJqJNmNSTpg/1fnYFT7pdD3pcfLYEI+CT5l5om8v9zcAUO9nCGBC588zX6nJUJD4dc6N2LszBVk6T+MQ+M9pgPotybeS/3YwOeiS8+fXuRqCl4/P+VXv1WkcAySe9x2wPHeRr9fMvBLI3KARxUaxk0Q3X6QBBMx6QtPeKKETADPyOr4AMtdgdxyPzZYpJL6SIiwcQn1TUOpg3VSbA44NTUSgzQMuAHiS5jQPqUIjjUR9c7M1IirYmoSJ27V4W6me56t41J8WQovC98wbfsUheTz+ABC6uMRU4aOSQNB9A12zmCAVQCSKHouxovxVU7b+nvPYNbE4Cxzzxuht4bwJZhPPy7x/0ae1P2sf89lkrLKEqo9KCK8AeO7/DPxWAOYA4zo66krTNwO/fN4uMtnPkuUdGM89V/jhqX3gCWmRICByjQnx0EaagaDYoNjsiT9oxxv9G9X+Bei/wPZvwH7D6AniBi6uUeKoy0q6oaCBeZgWRCKliFqQk1znAuPhH2qkvVSZfxDzSxSgUYHGQEmAk5pVDSCdEZziQVOZTqRuKCWqaTxcW5NVdswEhUJLDae5j+LluAyAqLgPLo7YD57X0oO6vK2sFWtqMHXzd1NDaZ4FuUR0b69NywINn+GtVFBx7VObhD9mRk0TbxnaIN+KFRldn+bVDAzI4C4uiq0UKLsWtcG65WT8B8zcnL0yTqYBDrL0mu8xC8Y0m868xhH7xsQRefqexSNsm+7wiOoQjrbYn8GwVuGql7mEa1UVAqahnct7fU49ejlBp5/B1Kqiz8961uaUVOku0M/bcv76+ygtOtYBRwwZqRHtgMoQWRcEVpw2K3lJRQ/a8f1uLABXgHx+iAgPg4PZj4bPpmD6A/WNIQw0DU1g+AmmWb1H/ABDyUDOB52Gn32vLYDJDJyueJzCJiB1reUZdBunz1ba/LoG8Y5lzteLiLo2s38WbONE81cy+YXSbR7v3LeV7yRNXNu64z1Or77GC1dXP1v4+tkZoK3jGdeavYMnkDbeMWsWE1j336d758Coq/7cgcuvx3rPp9erghQIqXO96TTxN8zwqkPzfYOQxXc3z951cNV45X1zgtKrd88EKB5w4BefdX+RIGzapEsdLfwfTRWlVqiIa0ZDuq9lIvRv6WqPLnUlkMwaqoYwYaX3RYhZX83FHQic0w7M8z6gHnses4WIzOtg8ETdALqpP83nOWe0tJ/58FYJ4m7d5v5aHPL1fv/7JD4Mwrm0E3gL1AnTAEFXwC/bkNnHCqEBnQiMqF7uobu/cz/6/svITIapICvEOq0pXcokE/cTpYaHNVR6YrMdjA+wfQD6F0Q+YMcnih6ACQjqvnSmYBUU85JuZAGEIn+eIAEgeoLbvv/772PukHuDNOZSAqymhtf911i30DjtEBHUWtBawy57N+d5mUOgiWDfG9q+4zhcewfLBMWlAw8q5HXFa6SOEUPT0CxWC7CrIGoQO3qSYhGBkPsIt9ZATwLMzXWMiKA1IAM6cs2YGXXLHKCD2CZ4rZXB1SN/59Q1mTgb5IFwKq512ndFg5/zZh5tzeyBK2kG3kpFK5nWJRIgmwvDpoMmuSJbw6eyjXNADjizhnAULIu952bwfd9RCKjCMHqLqOuIhjU+nQGz1I5GGh8d+yMFsCznlb6Anv4HqaY4JZqmaI+Bnjx6PSs+RurP5Nle6daVgMccZ5YSMMb65rlNDb+r32EClGaeXYEVVg2qXsXFGABrj8inSEVTVNHajr39BSn/QLEH6M0FeAeA4ZMe54TBqOQ5ZAH4uUT40C28KQVSs0GnMu/sPPaZnsyArX++0J71+ytwdEUHe2DQgrJeAeMr7z8BzLV/SXtt/G1Tx1+en1xKTkons5exuihLl/skblz2+BeAzqbfL+ZpBoZr/07tTBo2hHsNUeaAfX1/8pQ13dE6/hXf/DfX1Xj6d+Zn584U3dP1zxPwsjmW7+a/10SI6z1fdxb9AN19/90krQu2Ll4vO4XpsNGQTiSImYOP0UZThZiiaWhOAgBxCROGamg7c9MOadUS5MXnzRSGBdQFgbxUf09jWdfiZRNhMDtm7hqt+d4r4KaTD4v6Ly8S2+ldF/346uDNbahqJ0AdYP5gs6/tzOOZNRvrz/n3HOfq07YexKs9SxSa54sxO6McSaA7kw+TlzuhU5QkMlRSPFTwwBMP7Nj0E5u9g+TfgP4G5B1mT0/WrApRhckBkgbWBtIDpK5VUyM09ehdJz9OoHydXucw94YLIynwlb6uszCViZbzmhMGJ5DLy82hh5de2w+0tkdaIwanBo2dKc79qA/3YSsKtI/hw5mpSTiiXc2iAkb0y8yTLfd1JDdrPUpB5eLgkkbt4pVuzXno8vPHVsEVqPXR/RLZPd5HVK+JayBtBGI8HgSAoU9BMaBI1sEFqhQ3WVt6VKlri2ZwWgAWftG+zFVSxvkbqZhUFSqRlsVGUvzu42jDbUJVcRytp6ZqrS0glC/nyrWh3sZxHB0UAgiNqAfrZRvzuRr7bhXiXoW/+Vp9sWbTWo79fP6AZgTejyBN2X8BV+0axKPvcYC2yMnIHoBT2oHy/BNgD360ouFfSxB+gMMFgUPwYiUoSfQvgvN0Mc1OwC/7TQtQvNP2nP7GoEtjdD8Tuu+ur557haCvtHTtv4/v676sQPWn/R3vOFuOroDv3bNf9etOwZL79Ks2zu95Vcac23t95gqor/z0J/N3d+V5u+rH2k79CrDNn2WkqoWps7vfUAQ+EDqoma+eafwE4KcJWN73FQC86uNaz3C8F4C5idrZ3bnNcUVEo9lU7orcLqTuu6JGoIhSVgvCnyJPwTA9dz+KAJlM3fTkbb7O9Z1k991GfZWca9c8mtkUJewvSSk/wVhvd9J+pVSXpg+bNZYXc3xFHNbNva7Put9eogyXd6wm6hNRXJj5vFfy89RA5DuHT0sk7KVXaXj+yem7cgEOfXzxfgBErjkAANNkmEAx4MGCX8UDPrb2G9V+g49/o+pfIHsH0Q4mAVG4X4gCzbV/rgFsQOTSI5pcC0SDCKcvzpinXGdn2AFOS/YKAaoCTLOFVipBgWtns6JHmoALF48kDfeGdH3ggg6exsi9bm/3Kdy2vh4OdNDBoYO9BgkfsEJ+Bvdpv6iGBk4UEAU31+Cne84K9OZ9lj6ghgHsPKgitHdMAQADLLiCKc6vhvZevfpGVOhwzRtBzbV/j8JoxdCYQmOZwRee7Dr7yOwpdJjPzO28Zoj58ZQmmHcjeSDI4/HAlilhtkf3qfUybq5BfX4eHfyl2Y3TD5LcS68wUAqjRAALAByHl7iUw7WwFOvmNX65n5+ruXbNzogsJgrfP1A3eee+bAmgOkkOP9riqXR6/joRF4r6+fe1FzHwIYCOkngkBVr8/cW8rULVI9SDIxUCHgxQ+8Tx/g8oDOUPTxv26Q7IKPVXRDbDgV2cbo+lL1BywSSFhVw3X+dpTb8CBytj5+Ark2Dg83cPHO9A0EkBEH+/+MLhDABv2wrKkib/vE9Prj2zVSb6RrOmL5gRXD4mUCTvnmj/0oc73nKngOh8sa9DCCzxt57J+AVfTX4oS/vru87Rtd8BtCsADbhFKls/tdGFvyEATV+99KLnm835xpjP+ervjypr9YqhXzHE+e8+WfGGS/Xx0ubUwLndLybuSqtztRGAVx+x7jp6c39vl6L3TKfNQOzmPM6glmBAAkOJMlAcASqx28ezgH8/gxIaTtm5CJ6S5jUK6bv5n392Bjr1/1Sc+wZUr+2liXc9WOv8rn35aRZ8nhjg1TvuBJA5yGc21X4nGPykbf//+tl89XEznd7ne2Q6eKGR8XFx7Gsv3VXpwAMHHvaJN7wP8Nf+RLV3MHYUCEDiwUFNYXuDHQ36+Qnsn2A9YPD9UqM/4AKmEgwotTMUxFYAOVdcIDbAEtwNfyUidAZ/dV6ciZ/9yVQVJuIaFvg8JIAYPl+t+8P2WrOtoR07mhqO5hU6mhrcJO0QVkJjdRzz2k8aufh/qKCWrKU7M9VMHE+YfUy7ZkzE5w5uCuRSYRD4VLk5PGuKZx671ET0NqJU5FYIqvDEx5FS6lE9eA7CUKgn2u5AsPR9VxndH5AtiLkmCDztVnglk2C65M6Lacretg2Px5t/p26y3/fdfQU/jwnwjrMwg7d5TpNhe/m9w30WmXtOxJIBM0QvZ2v+uwO8Xk84ymLeMW2b/MIw08l5zvV0/rxSSgjkClAztCLuxUmeIsxYUcLVB2oOWMwAMlQSmHzARN1nvRAQqXGUK2AV6R5B1tBdDCIBOxDuI1PfTqtGw2R9d93RrlUovvvs7rqjjSvAuurHuo7z9ytQXAXy9SdNVpKv6PWMB1aQdCVgjLbuxn49t6+87ZWn/YQ3XV136/LVutFyjl7wyTTPX7Xd8RaW+2/mIa9uAr572apRMXKwoDay7J8IC0UE2E17HAApTcd3QPEKjF4N3GhodsgfvAQ8fQxRSUCRIHXZVDhj/WRAxtRTF3RJkzz/FmHdRuiZ5DvTxLWG7OogreO8IgJpMrEgxjOQG2s1/L9egiXK6M/s+5N/K6HngcyDDKIhqdCYp/Xgz/M+5vBCSCACuqnHpv95j2upHOQ6oJrb9fFSB9aG8XiOTfX64CjBEcsFgJ0PYx+bhcQ6jUM1mAkiR5kG+IsxVRAqBNUOVH1HxQc2/Y0qHvXL+hdKe/eygqqQdkCfB9rnE/LcYc9PyPMTdrj5dysMi4AQLl7asPAYgydwx2CyFKmNQkghLRENlomFQ9u47kt4KhbPnj+k+RmIU2jSSjzGmepjFkRsiz5EAJZ45PKzHdgPwd68Di9HYnQvBQbYBEhK+FJqSfNn+LWJwaoz/5k+dVADzz1qAUA6eIh189J2BGsemSviwTCla0n9vqP5vdoM2kYABTOjVPcdZnYwl1pAqQYpBVY8Nc7KwACng5kkmzn8kL1OpUdzX5K9EUwhIp5j0RgWpfJEBJ+fT3x8PPF87jiOYwr6cJ/VAgKDUeLfHFmcdCDXeSs1zPFe1cPRgziwsrPmfgVnmY5HNbNIZJWP81xId0XRrmE7nUGc9176YScAZRQEtvP5Y4dmJVwe0sVdtbmQkQmoVUCiKGaeuggtfAYLHm+A6RuaPsD0y60GHG1lxSUK86ed+zdM+pYL3bMh5HXiR7knLtabiDwGeQE/88/5mulVBmfqRIMBt0aoDR/FHrgYY8n5TgA1qXqyU1N/PZ3RqQ80+pHw6jsBfe5frmu+ZxX6X6/FtzD/904mbxmAb8whpipSK//l6MIr773rz0/493rdred3wC/bHpq/AfjOCpbMpxl9E5pm5AsAeAsCaXRKMQrBX92b9+fnJ8AzHridGDObnIivNTTDpHStEZo1g6t0mRt9fuf889QPeJTZTxZmnr+xMcPvJNIg9Gg2vM73/NwaoJBjunomwZ+Z9TyD83Ql0DqP/3v/yhngrYB1NiGv+wAYmobchOsaXFG++Z41OvHl+RNtIswmXaKzhm9u42qvXPVhfoYSDc190WR+8Hx/sWa1ABWKagce9kTVDxT7C6x/ouo72N6x2QfQniA53Kz5bJDnjuPzCfvcgecBEgGbOhOuXsmBtwrUCjE313c/LHP/O2Igi+puXJyJKEEcxbrmMpK6F5+omEBzKzOn9O7pV+QG4EMt/KTC10k1hI4RHFBq7euuIp6vUATaBCZAawfADaoIIEIAV9faPKqXnNRZa5l7liINj6Jq9Yo7pQKRukUFaE0BKGqdrAOWOQsbjsMimGKkdzFzbWaCxqyBrDIiaDNi2ctbMgopClOAQGBjgxSCFIbIFQAMkAUHVoXcVaUYQZfowb4HyWmGwtAOwXG4hu44PH/jTm6y/fj4wL7vvbbvKG05TPYzkH/uo7LS7IeXWltXcDn98mhsDaA49t2qYfQgu4W+GF60+S6g3Qtg85XrwWGCznYFCmlAJrzNz2sCPS4g8j1coJ1eJWgl3b0++9GgBcBzw1t5g5a/Q9o7aKsg8jlOEIgo7RdLeRKEaeJ3LzwA9/Rn5Y993Rcatbb13bzN7dx9fqKXF5/N9+Xc9+/X9l6A1HXfVpP5fN/KJ6543V3bK92+Am3zPcPFaOVL5/buwd31+K76c7WOX43rq3a+Wuv5mavb5rZegkDurr4wCFDCkxYs/MSUgG3aIAlgPIqwnpl3mFcSIHjer5GDKguR55VO4dl23nMch1cKwXlS832ZlsYopMcwk3lqB+plshyiDEZqkdXDJRLXrLAxmNIrjAAJg1EAkQ6KpjJsFLZ2Zq91zCGtkrnJxxN6uhax59HT8JYgjvJeA4h1s7NZd0AG0WQGox4qD7xGI1Gm0gngIrCu1crceUpjLucAgNWfLxl//n1lol3TULwermtAenUI5+/G+5bgjGyvr8e9BEnkDLgzPjWg0EvfT1dK+DF2NYGIghQovKGWCoaiqKLSjgft2PSJIn+55s/+Asuf4OMvWPsEDtf+4RDIxwH5vcN+72gfT/DzgO0tTIXkmqJwP9dgZqSxGyexjgyusalJYCPyFYiglNgfEc2eQEe1RbS8RS1feHWcWqZgEAONeOcelIGooKHT2vg5Tw5JsDAlFhiE3S+HtzLeDcB9INP/JjTYbChw86npjufzCcUBIkPlikINWqqbPp8HdCv4tdUAk+w51CzOQOSdLKWgKcBGrnk8XFsqAMwYkj5ABjAK1BRmbTBvCTrUmbn7b1YYNnbwh0cd9/PYgwmQPIrYNYCZLaDXovVVCwY16AMBMDLsrYE+wqIS0v/w9TMQlTBfu+BAak5XaKGTBMC054KtNcv3+fq91YJ93wFCRER7FLJK8zyxFwzObOQLLSXLhY58srMvYp69kRYktKupFSUOtwHpJuo5tQkR9yqnBoU2gcAiP6N7bj6whW9jgZiDUEkfRYnIcGuwp7o2ulZs9Q8obXjKG6hUMDwtmLFXkjICyKzT3cHvqO/dFagl3ZotSDMzP9GxmJti3wBkmwWGocELTU1P5Tb7lqZ2y287m2d7s/H7oecsCqvFJCt8dZq80uNlf6yAykpkn9CbVCp67Wt35gFwfmY2WajOLl35XImB91H08XCnlTmXL3N9ul592+d5XOfzCvClwPDVXK1AfL4Sa/h5SyEsq2W721X63K7t5/P16sN5UCvzRQCqvEe+UJHeTdB3108R7trP9fcrCWB+xiWe6RkbHhtzH7KQ9DrOWQJYP5/H2sFYbqqMKDTrCZLnNq7m6NSfaWw6gUCiUeB7BVXzNQO39fMrsHU3tpQYgVcfwRcQh9c++E/9vq83hyAP+trmPF9X2+2ne+vcz3ttYSWGsZudagC0Bxo2a276lT/xkHcU+Q3Wd7A+wdY8cXBTWBPox4Hj9weOv96x//4NvD9hzw9EGFK8KfL6kX9GRNhqQYs6tiXBfviwQRUEQ8nEwKGZ63kFY749FQu5SbTvAddy9RrexDB2DXb69RWKYAAA6SQPNbQJ1Gc1DmfuBqg7Pj/KA8xeKi3B5aaer00sfwJbzSAIw2GGUhlVqmdeNMWzHSCuKEW6rxk1hbB5svqp4oZa6wAw0uyi1Ip2AGyZCD6qecC1Spm/VyQrnBiQVQAsUsYwg8izCXhCcEKNCNJHdQCaZ9PLUboEqCpe+YQc+HKgeOmeVpFGyhiAhOBoEfwgOArh8/lE4fO5nGlh37vTXs5I7lmo7EE+pZ5LzcGwbVsHXfNPn9OzALfSvjQvk2bC+HM0tuqZYWYQ0qwlNDPXzsH3xjjnLop4uwpEQnwLUI9dUFjRWMA0LAm5nwsZuFaQCgwNTAa1J9r+F2r5JxRvELyhoULpgRSuwQQ2T/aeYKvThxXgXADkK14y/z0D5VUIzXnq+eP01ZKzvndtf23vqp/f8ek+lktO8nUfvuNv8xj5gued3r/w/isa/dOx/CfXC5Bd+d0PcM5dX376rL/z/GwKIwOzXM91XlXhyZmZvgYNV9fq6wcAvQxSAEW+2OBXP+fvV5R/dxG5mYoYXSORUVT5fkzFbc7AL2pikJuJgNlJ2gI9A+lEQqAgEDnW6/D0eQxX/V+lg6uxfjX/V/PnBO3m86VPVwd+bXvezGypjYjv+2PUf1wR/3UMd4cjKwR0rWruv/6+szQ3Pz+P4GU84bOYNRXv5g+Lj2Bmjp/N6fM7XgiPWTATxkZu9mU9ULFjwyeK/PaoX/mNKu9geQf0EyYHoIq2C/A88Pn7Hfufv7H/+0/I79/A5xNVG7auYXDNjwLgZJZqoJpzk8ycUMkjXIVGXsd05J9/MrOX6uo+d9zNeTleZqBQOv8jAhqipiwz6rb1pM0K88oVNnyLVKc6s2rOsCldN84a3G5yVRfM1cg1chCYCaqG5jCiXVsTEAoaKVpRNFYweaWKvTl4ITKAh7ney7sZGjUQV7Qjx+pJxQsALmkO1u6MJ+IRp62pV1hJIASCNAMk6+gauBi2B4MKYFTju9BRhfm5hHM82Tg7HLSza3LZkKrDeXsbHAgVVez7jjrnAaShFSGKNESLNqNrQ8Jsns8C8LJ925QYWtzSQkA3hzuYJ6iEJnoBdXOHe6UgHQwqA20QIDzPXcIJJgpfRXcx4QJYHYBRVZ1unACXg3AyXwtRgxQA2CPu17VpGbyX/S3Fk467OR5ockA+/gLZGwreUK0CYLQCqDmzyTE6LB9zO9OHTv9jXKkoWYFDlnVMYTblpJn2XAHGfN+aPme+TnTPpn2VWi5CT3OVbeabZq41tyM09YeoZzuIYOi4f/xf++03jJ9kWR7z7NrUaTzTxHLoZS/332O+Cw0/9Z8qmy772K8E4Lr8zLG+Bj5dKQ3ugGny1Svekvd89TywKmpiPbKdHJv5ultqoYKu1Gz8Jyg4QRUBpyjXtY11Uu/AwU+B5hWYWYFON/0tEslXUpFLUK8SbJfAcM7UPo9tJaZfff/dOK/m/6r9daMAU2QmxoKv8/1lP7/o+9V8XgHaeQx377nTAH51fQWCZyl57ddXQsUVGJy/W3+/A7Gn9tlQ4cy2WEOxA9U+seEdVd5R229U/Q2Wd7DtYBWIHNC9ucnu88Dx/on2/g77eAc9d1Rz8MchxJgZLAIbVDxXYPokaRD39AEEAGbgQeHhUSLNR0nn/in3XymeekXJf0rpqZvMrIODATDcfJks3FPpBIAhJw6eO29k+j/5iCEdzF0TyOGjOAtMxQyEAnDB0RSlCAo17OzmPRGGmDooU8Ohhk0Mu0yBCQKwRPAR5ecaaSw8j56KQZXRDsA0Ko4wwDo0O4g9IKKQpt0U2QPCQkuqGuXKCuPBXmnkMEBthxLQVGDmaWVYXUvVU9GoFw6cODRIuc+lQc7cFADR2Td6jpI/+dVNz83uGMwc/oHoib19r3CPfJ6FAWDKqUrDF4wnF4uTiwhez9oMFPvv3WSqp7OXbaUmMgNloJnY+EpQJsC07y8y4NAjwD+BDz9QHtiygWpBDHX4tomA7RP8/BNEDxT4XpHNwPwLzeP6AYT1ZVqH7PvddUkbL2jVqmWd529t5x4YXPOQUx9sqWBFg6cTXlN03QnSV2NeAex3GrIr/gssezn6fDXmGZRetX+n8Fhb+m/40lfKlCtM9JN35DNd07vM38u76LwW/fzR671zW3V26jwtsPf0daALo+3MgtBNw+sk/CfXunm/amOAi3g3Bcq9QOJDyipQo6U27SCiFhqXUzQtcPIvuJP2rq6syXvSVzk8jxt6dWvkAAAgAElEQVS+BuB3Gqh1DnKhU2OXa/HVxk/gfHUY15rB/eci1c0uAPM83wLBZTxc+PT9T4DwfK3rt35HxC/7YLnpZe+bpe+mnaLa1j4BcF+dAETVFEUUGw682Y6HOgAs+gGW3x4NHBpnbQY5JEDIATt20LGDZQfpjg2GB1sHSGLq9YXNAzOIXLvZ6HAfTnIfFtGjH4Y5AXOZ8tzVTM5cGBsRDhVYA44ItJgjUBNY9Lk1A5mjTuv71mutgpwBCwyQAC/pI5jS7uSv6BXorKcPLewVaQS5Nz3f3aYbalHQc4eEP65oAjPBQcAn7yCyrsG1at3fEcV6OhNiTn0/FITn5x5AeCSBZgYqZ/Lp9PkLs7Q4GLTQ3LWm3t8AVZUZxgUGAiujqaKZQmz40YpY1LlGRMnOe/PMKAwDSAPDdcPvR+RWpJ5mJ9uhF9Pq2AszsK+VUWrmNCyo5dEZzyHaS3fmXJtE7dio0MKTBmtm1mn5yX3DdmbyeYYKitMgcvraNZY0gKCZuS/TVDavG8mnyPtBC8xrogPuE0iEww5QHUSyFEXZGE8mbFsB1Q2BuVGKYKNPyPv/iweHJrQAOxsMf0CowLRkfOWJvszAN/8+k5trzd58UR4Q3NO9r64rIHX3u9N6dL/vaYOd+jjvrXk/pYVtphlD2O/6p/7TNZHW21drL3vi9E7oue/B50GDF6W/99zPHOfdHKf+ubdsw3fzNEd038bpvhzhwsvv+Fr2reOMCYSngAMM/ODtLuPDyG+cn3cfTEgHhfP7x5xEpoqvwAeRS8BrSgKbFqwfxAXhzsz4p0DwK0Z7dSnOA1x//+7wvIDWqTYvgF4Ped5Q6/WVVKanHXZ+b2oWaWKulwAFr1rE9V13z3x1jfW7/u5O0rq7rkDW+SBf9+e7w3U3v+vfVxv97l0/JdB+kO7nkSiYJjOqElgPbKTYyLChodoTm76D9T1A3QGGRy6aWU+CigCbTJ6olsz1DIzi5i8DxILJyZDwAIBM0T0PSUFiEGswKoB6wmZniA6GKhNKHRo9ZgYLo4FAQp2iCAYDP0nnUykxJkRZtwKEJoGmxK6q0gOVuO83A1OJDAIOkIgIVEa7xdzU10x65Z0qztjTFN3zX1I4cKSJluFRnWHiEBOQrOOYMgeE87cZQNVpm2MtBheKaFoP+kjw1pp2YVLEfSDLyXeN0Azgong8Nuwq2M3zDFKMzaa8mMQegGIgDz4zg0X1oCHgpQP/AEZuXd3O63NDI+bfB6BXbI+ta3hrrSBw5GA8Isp5ANfe3+k9c4qdfqams3gHAOezNj/D0z0JRM2sR2anotIW140OkonAUYKPA2SbKATNtarw8omlKIowFAL99QZVN4l7WT8DyxOlNdizggoD2wOKB5QeMBAaM1iLM9qlHxZg3ft0XoOVvsBe6UvOx2zevaKTSaev1vmKl16BwKGBvb7m9b58nl7vzy/u9uDaxqo0OI/5lZf3tpgAPT87A9fv+OTKV+d3v/bzayC4tpnvvAJ+371v/W5d13lMWObsri93V11vSICNmahML5x/B1Mn+GtHf3Kth/+/ue4kh/U/qLzuVoSEGpGxln0CTiaGrOHbtZ3uleTggBDIfJIAc7ME0TM6n/PwOvJDjjNBnHNlXQEp4LyZOw3J9jkPzfV8cR/ceQOt37+8cxXm8NVhuSAci4TT7580/HngRzs0fb8wOXsVNNb95IDlngj95PBdqdDPhDVN8OImWBMUHGB7AvIJa59ge4LtAHC4xk8EoAKuhva5A1BUji1aCSgEUkXhyFYZkd+kDi4A9H3DpQJMUCKoJDBjr1tKYZ7NnH6TpMywHuzABJTqgCevGibO9AXrJscUOQuDULyGdMy7YPLjE6/MUNhr2ZIZCNzPIJNX0Mg1YyKUNEUSjbq1zKctmqbLJobWpK+/R8Cm35j7/rlvkSexFiIHxJFQ+tgNjRSSQQrkmiDXiCUgYlTKOsIIzSPQxNzuzm7WRTDrrfoznubJz78wo0pBaR7ROwCegQqjcoGRelQqHOSRDUqTG3DkLR3706b5m7UyzDz8vGz4ieV3mX8wn8tgAzODSMPz+ey+e5mNIfdNCg6n5NHLmfc9SF1AAs4AMO89nbN8Ps85PHIbxp1WeaR0+BrKVMnHKW73c3OlCUU0tPtyiphH+JML5qqARvJ1PA2ijG2LhI7NwGXHgwueH//0GsLlF4jfQNsfIRRyT80DWqtGvDJvmsZ4dd/V37NiYKz5ApJwf61rn7RzXoeMuE/ed1XNq6/NxZrdCeInnDD/voy3f2vm+T8nHjjzjZMhOPdi/n4BAPN9XSP2DcS4B2WrpS/GQenS8pplYl77ua05en199x0GugX+o3udOa8Cxems3bC6mr48c8c7U50Z6aQtu0K4dwf6J9eVJDh/9+VzHbKeidD8+wvI7QfBCewAFWdpQgPYJdj4yRhe+ty1iiFJx8fpzD9XILl6fj60373/BHym+Zjv+em1vrMfoOyzoafVuVr7ue/rNY/p7vurMZ0IVzCfrdbT/smrO6XjfBjXedTgGI6XFodeTg33/Rh83yhIGuj4RLEdD/1Ebb/B7S+QfoBtRyGDqfVkyARCLRUK9dQpjKifW2G1gpRQK+OwET3pXTMQla5x0nBbYNMAcq6lS8JHcJOtb2+vBaxKEEYPcDAzB4izNjoAYJoWZ62Zh/LWLlgVBZrGQyBUKiDyHIQGAXQyr1jMuvkG4mxTQpiq7IEJzCiqMGYcTXFEDVcHad5eaw3ts0HBMFKo7lANc3ndwAWRA9CwqZtutTGOEhUuDCjkVUAcYES6J+VIlF7QmoSZljpt9XF7WhYLc3qtjMej4vFwjVFTT7pru6IyYSPAjHDMe8iALdJbaRlBDmwaSzNSpADutqIWRf1iW2bwzszYPfI5zxGf9upc2xkAPt6f4AK8vXklEWle/9cB8Tn61yOVHSCTENS84sjM7Gk6e8DI05olr1Z+0YNEOpXMvRK8KOY6z/I2AVsx6nSJDchqPTrRA08lYgC8NjMFHzN2gWV7eJoZwoFSNg9kEkFhL0eon/8G6gO8/Q21/h0Nf4DqA0DxAJ/uYiJOz/t/uDaZwi876Mgq3K+RvoMPnoNqZho307pa6unZ+edKq/rvM36IyPaM5n4V/l950Xxdgf/44PTcd9c8H7MSJAEOKSAR8+1pzQENgHcae74z2yWkdmY8B0yw7dyHK36UwG+9vI/XOXnHcxM/WXDOihnu+OHdlS4ql/wJBZni56urkjFgjFLTpyOrPzAODUnUgMIVhT3XFiSk61S/EsFUR9m0UrrvSL0AIOdJ8Xdlnr88ECtanjeRH2onboA7YnOkm4BZZ1bMw4RQeJjBXLoUqASjpEhQStTNymm+7eWRCL0qBjOB1DPQl4Cgcyk2AFMuvvMGKXmPDekuTYLuoFzOBzl5ZuDc1AQQ8jAbJBzYhz+OetLYWJN+OPkc5env8Mb7mrCNZKnAREzDKTsmkYHTJtbRKQCAmo4qIjTMGethWSXjeWw0Sa/93ljjwuw+YzbMU+f0EpF646YSSLwURJnLzBmMSHL5AgqNliGDKOoIfJL0W2pgKCoEfxTD3/ZPPI5/orZ/gPVfUP0TiiNwDwMoqGQgUVg73KeqEEp9QOgTu/pm40hOrKxQKKxQmE4JZgLEmVGElo0YJBHlSu6f5H0fe0ilTUELFVmLNkEBE08a09gTxf3mcg1YAUQ+OhRCE/HoWTaQeTLjjTaoOj2RNgA6MnBCFbCIpj0CEhV20CmuzSxlA5eCj31HawKYoJKPXYzwYMMfW3WAFv47TRV6NByGntrmzQiAojHwKAbl7G/SnMPHv7GjCCYgtGPP57OnbnLAefRqIBmhW9hBe90YXAkUNZKp+lyJAG+FsVukMIELAhb+bFsBmErQ0wPKQC3FTeBiocmNMn3mCZgJgClByWDGkPBNZFZsTOA62FthB3EtlClGxesbq0GPhkep4EbYn206Fn5ePVrZP9s2D4bwRNAHECZ55nE/M3cfzGSxM/Dzsxl7oIXmKbQXycgbpW9SpCzibM8hFBWnQRSl8I7n4f1KF1XlsM34PwUBPIKj8l1bdf9HY0OtBZ4QsTkt3TY/1dJQS8H++Q6xf4H1F97+/gbYBioFVgktTMKbtqjXLTAjDxYxRjOnL4QGhkHlcLcIdtpDgOcRpXAnqUPjugqtyff6me7zHAAXI5raz1xmNXAwmj7uSjPYqc4zkyd0J7vr/INz4QX/eebvnvfTOl2ZxwLAzenm2j5Tg04uJba8Y/Alt2RUH/SwUlryRgJ48D4XfF07LCoDTBJg5vsjfYjT4oACP5c2BBB/d7qaZNqjcIUYo+70dRaEUuOd89JjCKK/OdahVzkD2D6u6QoRepp77QLSuIlhkeuSUPxcGcC5njTxX7OIAl4WGUj/tZAMgG7+XK9cuHkQ/8k1I+Kf3HvqZyD7ud/rfXdh8kPCUJBdyQNxX2zYO23ibT/7K6+lg9TQjIN87ttPJYIrCSM/vxr7DC7XCKsrSWb1/Um7ocAPcaXruVv7/tUY17HcPXO1T67W5E4SXp/zey4k5Hze8xz1tkxdW5egYCMn3hsJ3qD4hQO/7BNFPecf2SeIooaoEgzsaVRggB2AOnj0pNwtKk5EAjx1BlvICVYBQYIQ5t5S2Mn5n9lASigETy9SGFRLJ0CeI9Lnq0euws1pjYczNjOjRELgl0osWXwv7G0ltHHQSOgTTvNCIciUNH0ARsOXy1ShrG5OhQtlqg1yeN8Oe0Lg5uUm7j/HURbQa7q6RpCZozwcAeTimCi8hJsyVBuIDI+a4/B+M1zY4VI7nU3mk2lPsuLH2Et5Zt2s7AmzCVsFHg+vyZspVJoZqBkKBA8u2CpDGsOsdCHXfc4YXNHL+IkKhNUDbSYmBP8Lbhx1raYa4XkIfiWxZ8/nV7fh4yktNGGg7sOoqh6VLArZP1BLOVVsmTVAmafRI4PDfQGecNZk5JPMoDFQCmJL3r3lfCb9SQDY01cs5LWfRR5abSY6pV8ZgMe6xi3PyawRSi06M2PjgrpV1EcBagFlTWkGlBxQEQiVIwm4fEL3v8CPP1H5AeWKIgwprgXs/AFuVlVlD94KFuXvz964Fh44oN2n4l4DdXd9xR9mYNH5zDS3CUaueM0Ln71Yj/9UW7U+n21c5Y99/Z0i1YHTHcIrbV/nrv8WOCHHCgqzfRnYYX1v9m3lTSeNXu5be332J9d3OOKKPwJnrHYP1Mvl58BrX2tOznzQAgDfb665c/OkTL+Xm0V9/XsQuGx7fdf5YQ7tWRaPp15fGDhv6nz+ajG71KEUqP+1mDcQhDkIqIGAqByCxfm3d4+y/bJ8kUCJXja88VTTb+rjT4DxPLa1HFNeJ5X63CWzkTDS8mCdD9Potf8fGhH/r/fY+WXuzcKPMh2PKU2sX1+27LG78V8Tktf2z/db7GEn0A5yhlaz9zAYVg3GUtnzzFVTvJngYTuqfADHb1B7h+kBgoTGMFJT5LnSSP58NJe8paEdDW1/ou1P0PEMU9o4GxmlRyD3FWSv0UqFfD7Vi1P12rzk2lsOM57GPnNp1qNPVWW0L/4zgQlFnr800eVVefiRGRHKtuEQgUWJN0x7sR2eqy/3k6egeXTBRFVRt7dTfjlmBtcS2oqC/ZAA3YRtY/DhZse2KSoK6qEQc02qr6cDrMMcDIu6vyNZdQBZ0qdQYOIAOnBLnx8idnDU3AQdA+rWAMCtAJlTsVYHf29vjw7INeppr3TI54I6sEzNfWFAqaHBI1aLEBq5P2c+k+10oRleju4ohId5brysxV4Kg2v1tKhm6JV/5IhqIR4L7XrucS5S+9LfE6Urfb0kAKCnZSEikAwXhfl8veQFjDNpolM5uajJTgSkJjHul2D0aZKkpAEzM+89v2Z2DmBDs5kg3xz8l1KwbW94vLk2D0w40NA0fFdB7ovLQFHDIZ+Q/U/Ixy8QP1AjOr8yQ2yLsTCIC9RKz7FnCI0xXBCJVYeZ54MEj3KXszKkz6fl+ucgFl46M775cwyNUc79WdPjQgymRNLr3F01/Cosnz/TkE+7gmN+/9TuHc2e5+H84tRQfoUl5r4n/9XlXWc+qO2Vj6egcOaX1scLoCuNrkDzSVi87Nv/ynWdfziBaD/LsdxGmfT9WllS187nTWk6G4Tr/pDNw1xBy1eb4Or3u+8G0TvfO5u5v5JWfEz60v4ddmc7T/VV35k5cq9RZ3zES/sXmyA1hEauScskmlfg9ytJyyzBC730b12H1DqcGdFMIs5axA4AF/+UrAyRRP5qV1xJTnf3/AQA9rF+0/bVHNxpGfNnpnAxG8S0t6OuccoSfun2wOYmTFbBQwWb7ajtHXb8C7r/C9r+QsUnmFyrpdAAEACJAaJobYcdT1Br0HZA9yfavkOOJ7gJlAEu7BobAoxHlCkRoXAB1dJ9SIld41DCL8oQzC40Wp1VEmAmkNTQxDlnGtpiVcVxHL7WMgBBKQWFzi4FXi0CHaBkEud26FSabDI107nyy6xhBBCpSSrKVmOsB7C7uKVGYB0AoxTg8SBPtXKkALfsXSVYAfYmfb9sTEDXogGFIiKaPDm1qudaPGnIVbuQmMyhJ9iujFrLiZF7JO1wtxjty9D2NgI9HqhM0MKoBpRmqKxohVDNq51oMq7Yoy4GuD+nqNc83qWhNoZW/44w1s370qYawa1/t21bH0vmA0xameU2OTQKSaNKKSA91/GdGWGWpFqFP7PQok/uPYZBv05AYrI85E+iEXCUfpFEAxNke/M12ks6MN5TiXuyaZeYMjWPhobZQOqiPyugz7/QqLrJvyCC+375Oy21jxtQCUXhPFODuIhBMx9lBE9mFoBOSy8tMq9jubtSkL9V3Ew0zkOzznwfOMM9FzjP17pO8/qswG3lX3fPrGO4AoJJIr7ih1d0/ieY4/q++7n+SiFxd///X9c8f+vnV1edF2c+sOk/R12Su0aQwIVDpd982bm1M3cAcB6Eb2w+izQvr7SX59bv8vevNpCj5mBOFkQ3cp4B7uOSfhYMgpU6SaQY447+9mPVuxQakvAFSn+jeWArQ1z73AFkAMB57taDs+bG++4A/YjI/BdXb5euP79r9zsp6idjudoT2ZUCwDV/1H0eGWlx8H3nZktE+lcDqUTKloaH7njTT9T2J0r7N0r7EywfYNpB3CLiV2HioBFmXt9SD1hroHYAzyfk+Qk9Dpi0kHZHUl9lhWn4+RmiTihi7yhQPOiiGCN9WNIvjnlEupsZDhFnhgbUQkiXRySDTd+pSAGSAk7uo8auHQNCk0kEowKuntrF0yadQZ6vgZfnOgK0UKyLpw9kPB6/3Jy6bRG4QQCX4bPaPHOf10Nz7QUz8Ott82AQPqA6AQ0qkeLC51CoYE9pv3qU7BaAj7ig1A1c2fMDauwO9jQv3n9Pbk0BAMHD368nyWbvm7QRCT1SrDxQq2FrngOS+lq5zxjIhZHCwFYYTb0knDbXimlEBqewaeapZ8QONBU89/Bl1IIHhcuOEvang7593x3Qq0SOQ0ImyE4T7wxgZ4BL5JrIUgpKCLitNchxYLZzzJHBGgmYe1USG3RsPrPMKVCcz/yVMIc4n7mfBpN24O/nOEHUSLOz0s6zfzmjwFXqBYJDDUBUGgkzLbFrUlkF+HR/Qy6CDQaUXwADjSoMBVriYBbGZu6TykZoHcz5eQFHeqaoRZ5GdItAqrz3Tru5ct0uvKYG7kKhsF5keLGYfXf95F4z67k874BSfv6S6Hl5xzCbR9v+4TADr2NcNXdBB4fqyIY7QMyR03tva846EVJ0/hX8NmxCNwqxeQ6+HteZh92uVWi4lmkYZWWz3S7YCELOibFlu6vvon9f5z/WzjLzaYJf7lEnhv9NAugVTM5M5m7y7oDdlRp2vWft11ebuG+QGxB7Ym7r/PS/F5+BCxA6S3iG8zuvwPKVtmsG7vk/zStXG+7179H3q42YmsPZV2OW0o2/2B8LGP1vr69A4DrHXwHJ1zE6AfbJ14n4xhwFLvfSVP53MffPYjVsOPCQHZt+oOg7qn2g0CcKPkDaYNpgET2JAI6uHmtAO0CtwfYn7PmEfj5h+w6Cm5mJzcEBnRmixRbT9GUrDCquXXLw5RpAikTMvcwXj33hhNPH2qtHTPt1nqPMBdcZeQqIMIALikU1Bxhg7GbCycSXGsCk8+0ITXSsQJMwDUcUbZpVt1oBIvzPv/8PlPKBj+eB/RC0ajB6oDTDJzUg0sLUuuM40qzNXWhs1twRPsFCgMBS3ctLNMEEQQVh/pcenXwcI27XTN2/kkZpvcfb5pHJG4+UG2wBUDOx9PCj4/C19JJwhhbN+/S6VqoURVHCZoT2kgDmLKiCq0fjHgKiJ8AjkK4QYf98dlDG7BVK6pZCfQRqlNI1gblu2d/cL2o6BSFoB3cJCNe9s1azWBPI9zPbf/+ehmdAVsxYb8f3ZgR+4UzXhmYt6GQK4Esw3Ax4+5jVI+iZCJU8Avlof8E+DVYAgPDY/i8IVRAVPMlBu8FN1hUAu3ocau5OoeTadiIs9OZaEF5p+P+K8N5nznBfmm406D/iz/8TWqwrjWH+vOPbc1+uwOuKKczGz3UMBk8+jzntzPKObO47reN/AqB/8vyP2iPr+/m7OcvP1k+rm5cIFqauq8mdO3mljTo1yxfE6mbQ8+9fSQtXz/l7cfp73czr4bk7JDNh6ESFwtckCAi7aHHqA7MXej/1bfINMBvRsWSvYwYwwu9x1rKOe+Y5uWiD5mAP6v/Xv0dbYw78OX1tc5q7dVN9tTEvAWRoP+fv5rbTZD6bbk77a3reR5B+n4wLl5gTI1rn7PW+899m5nVtEZKlMdgY6XjMamAzFDVUEjxgqPpEaR8o8g6W3yD9ALBD5envV3gpNoQmed9hzwP23IHj6OBP9ydMDhRLJ/rQpKVmySujecLk4pGeZWMvaTX5Ww3GR56KpFAARgeildM/J56JIBFC+nzlusUvbUSHOmhJ8+GGUjIYSKACHMeB43CzrzS/dwaAZgbTc+Z/oogUVH9rIfeHA3sAC2A9ZQvMg2J4q2gcKXgbIqLTI4JnIJFBHEJRp1cAS00UuQYuK5Y0EXBxvQqxddO47A3EFnkXDVQz9Uto9h4eQeyycoByRgRNiEfpi0fnageBHtksYth398/cNgKizc2AQ9wPLmLRRwWF1OhHjVQqBSZAM4E9DzRt+Kzc0wRlFG4JHzv3V5yCe2wEjPQbzYBSYVygx95prZlA4P6aTGnSH3M9X8TxjE5/z7Q+dIfS6c+dH1r4qsHBWZqAe6qbkmDPaVv6QmnsAc83OUzDeU48oXdDFQHXEbU58uaNdyBKCG4EbGiQ/bdnADCAH/83CiqsFhT28n8SAUsKAUfEOBtB1c9dhOR4n42hAtDkGnE9D0njB1jMfW40stGlBvDkvuQzc2q3V8xZgPn8zNX1HTDpdD3amn0Cr9qZFQgg6v0a2txr+q29HxxBO2cfQd/bBkQwWu6A3MvpKAFg5DIFRim8l3VIATjdQFL3ffaBfcFGNwqJMeTkfz8DfT1W4KQSHPQh15npjEtmjJbnCsCoBPKy+ZYBfaXJmbVQdvH51YB/AvjW514Ohp6lmO+A49W7r+6b/5795r56drz72gfyK18318jcA5UrgkDjj9M8XoG4q/Z+Mn5g5PECzkEmOTeHvjqBz+Dqmpi9/r2u4ZU0djfGK7CaTImnYJxVS+HzPoO/AAwAOPIAEXsAAsyjH4s2sHnFj18QPLCD9QPWfqMd/0bRvwDdwWJOgNTNfUTqgG/fgf0A9Z9eBs6OHZDmAU1sIDgBZGZY/KdSULbqNUy3h/+OwbzngA0j1wCtkeAnZg9EZi30yhQamhSLNAmPx+O0/jI7/TNBcUAsAz5aB3onHzLmKKEmEB3BVgl0AZebiAjFPmFy4BlmbZSC5+eB59Gwq5tyuD7CcEc4IB6IEWXuQo0HMzfn+lgLYA6osqKH2eF9bBIm0uLl0NjBM8EDZTJquZbi7ZuDVqbaNUazdpzIgMJez5g2N6cLQcUTSm+toVaGqgeyZc69UjYwF9TiQMEjuRVM7tdJFKUAp7PT9zERoIwGASJNTeXiQLo+PMMJTal8Qmu6bRtUzusKHv5onvLLAfsWgS4iR2hFKapyMMxaX+817QfoTDc7TQ0AqLLSbDrRmCEUxz5eznn2lbsmMgWNMx3oQYMTYG2t4Thca1qJ+h7kyGM5wKcDrMLAwwxPfQJPg6GAfv0Lhd4gZQPhzREpAQmhvNSZQ7ARYEmgmDfCCNKbTfA5Z1/x3Kvkxnf09ie8e/3sJ3z5xyBnBmZfPDv6e/+++XellU+cH/zKqmjmgXFrVZl7EI6+H/OzoXG+1+D9ZB6vnl2VFNfXWYGzKmzWa/2s5oddggtTUaYNmInGnKG7/+TBfM3sFP1FoGCAw9Y/S4vzRp/bPTH48I34eg4iejDyDpFD+dM7Zgk1f1fPLQEx7XNwlgIJcigqb4NplVFLM+fFCU5o18IJPQvcczjNZ82/BK2E4jl8OJPijuHMYGbVmq2XS7OD8efvgzCeNZLrs2uQx/rOuY3VMVtEvObmRGSyTYU70s/JZNf1viI8X10zIJ8BnmqC2jmlgKEWRmapGe/PPTa0slw2eDJg9hxq6hUbXDtFHkWqBugBhuCtKB5oKPYJHL9h8g7SDxAEBDf9qigYBaSGYgrYAew7amuRAwuQ1tA+P9E+PwBRPEoFwfPNFfLUIsQM3gi0PWDFQSBXTzhcH5tLouzaLAr/PlV1v7FIipyEKqN6fR4UmUuNwm/JvwuTP3JfzfsnpHodoIHAUZWj9c/yuVoZG3k+wJaVUmpq4AAY9xxoCHpzHB6pOoCql4tT9fQ4xHHuiPCoFc0Ub1tBe3tzE7FqaFTSL4Yh5oCaw3yp8HlhAaQwjij1VkAo4daSlVZcgWsoALh6nrZaK3OyX1IAACAASURBVHiroKA3IoDxSLJc3DkTEkIDM4Gq1wYuhweNcIsjr+il16pnAweA4QvY4AmgpzPgj3n0MJnEeTPACGJOcw8TLxVHCt4qHvWBuhVwZXDd8Hg88Pb2hvfPHWraLRkFW/fLMzPQtvn6S8P7x0e4NMDBf7iA7HvDvn/GnIubi8m1sukv6n1HX+dkXP3sYmjAfN3dbMucAtxYF6ezoZGJ55ScNrsbggJNIgJ9AMmxh8lTH7WGKoyiDA2fTKebgmbqicENoTn2XIqm6sE5bYfpO+TXP8DbL2zyNxzwCPDCbx5TEjkyVQSpcWdij9Y2DU0gYh7OAlOuc4mayyetWp6HWAN0VwMevHyit7b8fqan97x1Bm53fIQXPrvS884fw9edp/tWC5Tva+3+bLM5/o4PzoqX6PWg7zOuwavSSdWgoidlWuekBN+wmjwy5y9xSgL818BS4KzP+YrHXc2bfxA2mIRlqVgKAab3eZmb0ktGBm9bSnjxMt/1jul+JQHMzFtvBnT399zG1fWyuN8i4Bstpd2j/qu+zJvsvMGXPGgX4Cx/zwUCzt0+A5/88Px+TGP4asP8SNr6Zrzzd9+1N7dxKSVOf68HddbMfTWOlSjdSTHr+lzt0Zd1nL5eA2LCAuhS+DQWInKNWxCTzA9cYai2o6rX+YX8BsSrfUB2wDxRMDdPi0Kevh6AgfWAHQeoCagJ2nOHfT5hRwObRkJxr3WLypHihaGkKJEU183B3CN7Syng+oh5SIA3tDCqEXAxrcM8T4KGapEIdqU/dPaJmkF8B+ACqLpWL8Ff3lemAAngAftl3Sx8HB64YObl1/r7yJ3gFeSaIXGH5iFgOQFG876LqpvuoChkrgUEoZGBSEFw8OcAAxGlWUDhwyYGtIgO5UyxSF4eyUIL6HNQwFxDD8TwMmMO3PYGKCk23oAejKD9vRmtXKqCjsHYiEP7NZ8hKNgITIZKgBTCVjyXYRJyycAbjHFNO9zvMUUJTXZrCiJBYY2UNx74IkbYm/ZkvQACaFy7/UBanKfcR+4KoKWgRTk9VwjgpMlKDfJoj057ic19LmE07TmAYs/P5/3UHzjYpInhx849AUnVfHfQZ1vaUYVIA1q4HJSohhNJgbVbmQCyEAxAUXFTYc+/gM9/oWx/x4M3NHpA4ICy84RSe7pmjcTkXXN0U6rylae9ujNdub+sZ/g891e8+Z7+r+d9bfuKTt/xr8EHvuNRF7z8ot1853jv7TD+t1x3vOa766f3zHz09OzduPtNP+vr3VU9ts59JeZSbzMCz8+urpf8dfF/dTKdmeva0fUdg+BfBxHMAJTVXhbfCUuodpcKHb39tc/r+DS1Q6kJ8GS6PPXHAWoAHedEYLjPQfoSZPqBWTJwQmmYV+874LZqy+b71oN+dd19l+t0C8iZup9il0DNupT20u/4f7d/1mcsIy7zYSCIo/Xf51ckwewAE+f1WDf/rNW93AfzWkY0ZubcY2KwGRiGaoYHCR4QbPoJOt5B8idM3gH9ANkR1T0EbT/AaigEFHWpi7WBVcBRDu7Yd9jnJ+z5BKu6M726FrKUGlUKyLVCmWKkVlCp4IjYzNQdHuFLjlLJU8smk8UhY3x4jbrzs+b+gelz4+uW2u04B4spxbNwuOaoMwq/AaUHdWwRKLAFEGTs7ejpSEQNzHWANDOEqmDkBhT3cVIFDgU0otzct8j3xsjH54mQTTwYhDg0LRb+e7H+AnPLBEUwBsMrnLAz9q73ZAaX6pq2WjzJYlgMmgiMCPLZsGmFWkGtALVhJZHmgSaKM4ierRVOdKdI/3k8YJRWUDS0iTN4iX0/7/+xpoT03LTDS6AxGUox8OZ1ng/x0nl5Roc5u/Z5yf621gBJTbKe8ggiKjiZhQareiR35qOs9RyNO1wEMmhj5g8O6Gua18sAKTlGsaE1NPPzoaxoSO0MTvSB8ixHRof5SjOwerYgFFRU3jo54pAfgw+PEovdb1lxPP+ElQ20/R1b+YW3WvEEw5OSs/tsRqc4BFIy9jyHiqhChXATOQdC5p7xcYx19ltG2hiagFWnZws579xmUTys1rUTPVw+u+Q/2dbU5qUAkXNOiDXJp7W3cnpn4Nu5POfc78xps75vvV7B0KsG5sqUnnslffhLdGgGnDNNOc3Ji2A2Pn/5zL2OAegy99cALvtFU0USxy8pxKcP4NkHftX8Zf9OGsAzUFmkh8vu3GuHuibsGzT6HVJdN+RXIOdKYpnHcbWp87raZFeS55UUMAPSsUluFvCLjfpV31bgROvPkzR0/+7XA35+5m4ekkkA16H7r/19HctV/1bn1Kt+XBGTHO8VoHnty7V0SkQwcc1azzAfFQcIofUzoKiiWEOFoJoHfdDxJ9D+jYLfgH6Czc2+OAw4zEEIKxhuji2mrv07GvTz6alf9qcHRZh4RZAMJCjOZDzNCIFqVGqoFVw3UKbsqCPCt5cwKgOwJZOc12w2q1g3x736uJZY69ZGFPi6BmaGAkaDnfYIUVbU8NKGNcAgEWETwuNRHWCElsqADgygDvb2fYcdDW0XB1ym2A/BLg0wD2bgWtw8qgKvypHBDZHqBujj7wzVDJkl1SxM5BJMPZO1k4M27vPBIHgaHlMP7PIaweRVN8Q1lgL0CGBToJni+elatWNXtDbqnPYyWWFGdQDiFyNAtBmOQhAhCLl5zAN4CEwObOfghvU8ecSugz0cDgm9ZrJi04LKOKX58WjqxwkAZiBPz/+J4euXmjWP/B4JZ808/+QcOT4LwKf1mMzBnRa5Aw3SbNrPqrkp3ijZnsJOCfm1A7YxJ9e00MzCDBya48ZQIkgZuU2JyRM7q4ZCImi9OZ0oplB9Qva/YO//AJcHtl8FrTKMfkH44QoIlDDNGXoJxChfRwFiCCO/5nrGboXz6T69AErzfXmNey72yw958amtnymaLtv5jmfl+s08/YRLYnmp74fTWzo9mnn3y2t4CAZ3409Fz/Xn6a5wDZq/m9N1vH2spzn4GvesbfiLr/9e77tMA3P5+wVDd6n99HUnrF3aymKSOSFLT2Y/Q99QSTRuBobXyXAJL9o7P/bK8BeAIeFbgpBKSqaQID8cdwup5ATCEoD0r5MQzgTPkThRJN8kmiQbOwHHr8DbdwBwvq4A8DoH67i+kqZ+ugHX++dD+J88d9W/K0D+3bXmUZwBe76vS8KZPh0AF0/jUMxQVfD/sfZuW47jSprmZwAoeWTuruqZi37/t+tZq/aujMxwd0kkYDYXZiBBivKI3N2M5cvDJR4AEID99tupSCW3mdIepOUHaf6BtHdS+iDZDKqkZlhN2GxIq54HUGf3O1O8isX9Qft4MN9u6PwIts62tqbN77KXOusJlyWiRFMpXnGilCcAuOq3YWor5dm31t9zxJe2TkLtBUK/Zqsl3evR9o1Pw/3DAzx6bkwHYokieI1kiXrZ2sK8BtfwbZScqAiWsgvFEIy1KtwW2mPmUW9uatWZe/VkxpAoakzmpcQ6i50H0zh9nQXINYJNMTezS2f2FTT1ZNt7trmZp4khuYke9edJ8xqmKUG17OeZkFJn9oPlajDPbe3TPLvZ2hByLphFmh0ETJwNz33d+vgXgZqG9T9M+Sy22/D83XkAg+J9JE55LM7aVW0sS2OafH5dSiILax5AE7xEWt8nbjPL0piZwfw9qwlJCrkIOacA4JFPMMtWhzwlbIh27YyE98X9qNKYMzI5245CZxR36YdiL83Cmhexs48SyoMD0HGvUEam5qhoawWKYdnZ+4ZXe0mpkC6dnckgPfFSyBsJ1tTgvtypn9+RciXnK1OasFRQ/Mf7hrt4NGipR+GmlfmTkD8iAebozPwrkOTAudd69aGxXRaOI/O248H6eNj+3qMi8XfAy5GzeiVHjuzgeMrZ+VGgaMs3eaBx89rO7t7Tw879VxldWNjmhtnWXut5V33hxGf9NhtOcGzTpfnr4xUD+NXx3PdQ5Pfwa3Vf2a6zmDeyKidCBIYxRg3L7j6992sQyK8wSONxROPrtb/Q2b9zHAHLk+A+gLr+wn4VsBz9wuB5kh7b47+f73VGNb9C8K/+PuvvV335WTt/doxjd8aQwbP576xPm6Igp58fNdtfbeOxf8cNfDzvqzF4pWFKCO1tA8XBeSh9goFVaDOpPWD5gPkd6jvJPkjcMPVqFbIYtigWDGDlwWQPqlVyrSyLUm8L9f6gLTNibViQHpSBWOR3sxUQ7tor7is3AkPPDdijeUOwhe9Tz+XWGZx+n54brQc19RKGPcCjH/16BoHg5rmuKGWoCZUKhBN79iTFSRK5uLBXq1CJovRuVvUKGhNWPJq5qXgi3keDJlhVZoxq8GjqP7Vhdfa0L5p5e7v6WJibxrao4zAhy9h2W1M/PM2P6LfhIKg7dzcakD2C2KKUIYoGqLDFaNXNvSlv+8LqE2nuh7bMPShhr4iMa8tL6XXTtLNFKayIWQjfxrRushZo52w9ppgPiS2Z9hzP92AbD5KyS2IKf80O4vpaGs3AvU89IXRJ2QGggFkBEpfLhZwIn8AWUd+hfKzBRLK7Z3+eM6cp5Lu/K7MDQbAajLe+qg5jigdbGBrrYXNlkoFJitGLwCLQmgJ4aeRg9wG3nEFZc2R2BjllSJIjY44HLenygd6/Q/kNkStcr1iUiLO+ZoNlSNY9jNz6kE72zHVuDNvWuSzc+iMiX8rf/X77rFif3X+sEHSmdK/7zsn++pUcHZXSM7bzaU6/6NivYpWt7cM4b9b5oT+vgy2P5zHMxyNR9PcJj6N86/3u6+crlvT8vh0Qxm1OryuvWJ910XOO5NeX9xPI98TgnAAf72DmaIwfJ8lzG8Ih28+M/2/5nJyatS0PVX+x4WO0mahZIxLNoEZUWeoMXayxDiy1vxeV8EF6ATJ62Z9dG/1311hco9+/+K80p3HMjp//Kmg8Lvb+Ts7A37rZDlrUrq2M2w8r+PPvfzIvJDbDn+hKXwHGs0V5/GyXtuTk3qPC4MTWXkij1dm8tmDLnfb4hMcHWT/Jcge9I3XBlowtYIt5kMLyQPSTJjOtPpiXis4LeretBrC5aWncaM2MXAqlTJAK2TMP74QyrZFagxpMdPacc96PnpZkFJLq8zYCUjplkMywnl8sdaHjAtrjE/I6N/rPajKyWG85ccklWLgcwqwHP3gqGrPBZy2Jsw7qpk3ChzHn7I73NaMJmiQqUBHutXFfKrd5YZk90KZowyi8vV03gZndB62UFObWFuyohp+MK4jHqWDmpmDCDJ0MpuxpZlozoHld3oQjxQCAWCJNsc8EWHOitJtPPcCg10TWYS/yd+oBIp6HsII2snbA4nkuRzCQIw3Otod4NPQGKIDd+8HT+4gzuWaNZg1t1auyiGJN0MlL711si+J2wFppq/k3r3n/SilMuZCyB0bl3H0MMz06slZFrW1BDqu/1sZMmEEu8ffqBzn4NkWiW+nmGRGSec3rNviOnZECsEW4+t52cOExB6PWjLZUTJsz7JP7exqg1RUyxEGgA9fma9bMawjj/lVZb+jjHZt+IOV3mBo4fgzwG/1KoVyyAdRX8tXPHzIoiF83unN0/9Htwv191nnxApC8JDhWE/GoMD4fx7b3fHrHHp0Bvc7Eje14RUKs6aJ+EVj1Y0x+7/J/uK9sHohpmxZ7udZxgo2yMznuWYHZSR9etOdMhh3B7hlY7jKgWwqF57Ea9+c1x2GXC9tZvSXAwAC+atzZcI8LzQ6fj1f07881B9n9HB+0CpwTrWQEGGcaQ99g4df81bovwf4FhjPlmNYm7vs0CQ+0+9kE3mshmzPs5sMwjNkZSDse9ryoxucd7wVOYyeGTUEiUOYF6Dz2oT/n6A82anKvAPGxH/2a/naOwUSvxuM4nsf2HY+ji8HTIhNgZXXi/Zkh6mae3JSsD0q7kes7svxA2idiM0kamIbvHx6lUBdkeSDL4pHBLNTHnXp/oItHG9K8kkiPNCzFTaIdrHYzb8qRh1GEXsqtteas4LKQDKookjc/vbz64A0pIXJCWtckMx4h62ZS7fVtyWvKje7vllJyX7zQnMd1ukaO2t4k0evMgtdRXr/TTenq14mqp7zJHmVrYQbVcOZXE0wSTd2EeZ8X5sfizKkUqiVPn2JldTXJWXi7TGFONmptK4DoqV16J7b9RbYI2OTpP7KIm1CBZCnyF27gy0tdGfXzEWbn2QFvAJrWGkurmArL4iBQZEvx4dd4CiLVrVpHE3F2LeOgPIWpVFq4GykJN0Ejfk5nk3yoHcxv76l6XsIwZRpgrTmbGLkqTRuWF5QHj8WV09YaFoxhT7WSEkzZE0mXnN1XMZ7tAqmnoPLguVoj5lpYUx/n/g5kA0Pbet6qc/jrHOTDAOxGuXDc73o0vRNTA8ONevBIn53qYECsYdWZb7IH/WAeBdzaQikXMCGhNGvrGh3lTwJXSNqNNv9Ar/+g6CdqF0y9gGSK+tMdLXQAzMl+edzvxuChcRFJKBG7vVV4usf5/fdA4HhsQHAP2MZ7HcHr7n0cvn8F3I5y8en5/bkmbMWwbSCLwnz74jimIDvKW+9juIycRYMM7dwfvpfufVBf9/MrGeXjNsokjdcTcyXOSQE6e5L6POxl+4eNft3ia/xFm1YfwB7KD0HLrzboACGShongA+A0gnTC/onNOuu8nkzy8fcroLhFQ/X/by99n4hVds9J6wSKCTnmkcM16l7yazeZe1sEmg6FzVdtzFkNjwyOewbgla7BD30Yx3Zj06LNupngRjC1G4PwguhaU4jkJ3Cz9k2g53TbxlXW5xxB5hgtO76HMRH08R2Z+Ua7VvNQQ635WPP83p7AqYTgFeg603Hzk3gHEv0ZfZ6SQDtEBR/nTk5l+yCmaD83J4/ybaqQzJlOMqqNjAd/pPnOdf5gevw38vgnMn8ntQ9MvCqCNaCJR/laJXEn2QOtnuKlLTM2N1gUqeIMUvP+JvGUIs3c/yjnTJ6cRVGrZCmd2PZC8ql4Wo3s1QRU1ZPzqgc9kAyJOroqPqdqmLQkCVo9PYmaxPoJISgOcjJ5TT3Tmo+LiOz8aEjZg2YIk6CBNqVZDR+wvPpG0QwlSslJXp33m4Eu4W9VFXso2J2lCUs1bo/G+8edz8+Zz9uD9/d3Pt8/qW2OF+9573o0as6ZhqdOYcosVUk0TCsl5zWFzDYPt7xpm4/jNqdVt5Jo1+lCNaXWDl7G/cuDR+Zl9mjbgW0WESwlWjU3IapgySgabGdUIql1cRZKe8oWQabs1VVqI03iTNsESzcJWyIFOynxnr1Rm5lV1v3MPPBjXV+QcsZLyxTU4FaVj+839L8/uE4Xfv/HN67Xa7DzRlkDeQrfrp4L0QOllDYvXttahJwFi9Q9KRcyWyWOqIFGYturzVG+76UGZimCj7Y9Yy1HN/hmmxk0C9Ywzk2x/ybwihuxL4QyYclzenbTfN/9rSkNKKH8LIv353qdmC6T5wIM9k/UVt9tUW+vZTfzTrYgy41Z/olcJ6S+Rcqm5PkDbQLxeSqYs+DmCmBXyEUi/YxugTYpJZKUkK99+vvc0fBJdVHclbd9sv6xutceVHXlxuds96PdFOJhnx18uPcBQLhrxzD3+qERNbvl+bMdeeJ5V7tScvhuxKd0ZdAlRMoFEa/k0pOUywGErffoHRra4TrsaJoOcGX7a7r82sbu6RF031NZ79Pbu43fr/q/H8FfV4xy7E1e6aOz4yPpEs+JC7y2fXel0C2lUcwLPTzzZS3gVw3cUP5zEsev7jNqFGcs1dkgjd+dCfhfGdjjsxjvEy9eX3T9Z2MyHsdErUcQdzysK/ABPtfPf9Knn9735LuRyXXFwtaNYSx9039GEDgu9iMo9c/0y/fzKywdbMqXsD/vDHQevz979vH64z1G4IsZVQzUwZ+2xtQAncn1RqqfpPqDXH+Q9IbYDOYpS2meYBhraJtJ9YG1B9QFakUfjbo0dHYFS0I4iSY0WArpkci9PxZKwcm7bDhDCYJYGtaHj6GqRhJyCZ+yHOXOhkjbIe2IBjNoqf/tLEetoTkfEr3Dls6ktYaYs11ronMKXpA8rabMFAm6JRVaYOCK0dR4zDNNK3M1N5lq4j43frzfef+48fHxGSljlCQFKQ48JAu55LXofE6JkhPZemLqwmOpNE+EuCpQPr/zqrg4KxdgsDtUgwNlhVT3EX7jnmRWo1yds3KrL5d0y0hCcrCa4s79ag3RRqleBcUrf7jJ3QN5EvPiefvAPNIbb1dJUR4uiCTtSV9FVgHciUE/1NNTDeuL1veqWOM0T10lCRNvx2NWMK+wcpkyacp8+/bGb9+uvF1ccdC2xPzaZECfHz2AyUra/AjXfXFIx6QGEpk4Y+BVlJ4DUES4XC70fJZn72Hds2QjIiQNgjHIFIux6ZYXlYRapXkuFt8HpCtDsXdY5LUUdkK0ryHF3ThSxlM5WfUE35/fkek3irxB+obJhUZZ16WpkbwItSdhl61vHfwdWbfjXjB+PsrIPpc3kuH8OCMZjmP71XFkX796TvzP30cHRH2t2P68MxZ0O9L6W0TRlEE38HfWng13yIvz3F3mgDr/1nE2J4/9eIVvvrhr/FZX2rrJWeN34P4NmW7392ftgeSrZ5bxRe6Eqb2edH60p0mzOzets3r3XTp2uvvkHY4z0BF3AF6DwhHMyboRb/cZn/93AN7ZNZ0R7K2C5yjkl/c5AL/exjMWy//Td8B9PrtVM5NncP3l83XzUzi+//H/u/JiJ+07MnZP4OrFtSMo/XLhnmxGu7+HefJ3FIT+/CQ9BUdCDUpnPWwh6w2pn8jyA5s/0OVO1hmsoqin0DDFtGJ1gTpjywNdFs/+v1TqslCXBZ27b2E45webmZK4idb2VVmic2gzUhlKZwVgRZzVE+vMs+eoVFOaivudaSMFsOu+Xes7iTxsakQlkIhQt8FncBjbtQYrWxmtWt0JUbWiWJQ4i4TDBYokpqhWksJBzj0OPCDm0Ro/PitLNe5LZX7E/+eFz4+Zj9s9SqX1nIfJI3EteW7AMFXW6kAshxl4LNGmSudcIKUAOkJEqiBpcvJEPAegMwqwRo4mZ+yJcewgo//T6uXa+n6XcV9iiXfSmYGe964jmWYgyVh2DHtCWlQmskSZklcqkMSUwLKnoZmtsz5CxRycSN8P+/30bFtdXQlGwRCWbUTE8wM+HsGsCpKupAWW0lguldwmD/4oF3LO3O4VpUWFI18PpRRKiQT60e+tAk2vnOQiy9d3W3Nv5jQkOY/UNK01qvrcrUsXqAFjB5nV7+X97vlYfR2Zsh8frYwpglpnLte8sSPLFksuxqz7AhKm5pI8cKipkapSb59YfieXD6z8Ay8JGAreIRx3ixoPFw/rdqnh/Zzsf2b7dWnW3ZX6vO/5KOtu3L+SD33O/t84Rlngf+9zwh5dxY792/f13KduVcbYy4knGQ2rsjxOfDOL9WqbxW+4ZiQwjqMi/dMTQuIIAl8dZhsI2OT8RpRx8uQnIq3X/OVIpEW715yVhCI8AESGWsBbg7bGjR0568pxQp0Bk+N34526xng8/wkoDGDvbGD7+Ufwd9aOpz6kcVCej1f9W9tzMjWP7X91j107hrH+d4Dp8fm/wrz9yrPOxnwHFHl+52fv8le1xeNZrzQnM1tZ1F95/tnRWQHBFYWEMwbJGlP3+2t/Qf2B1Q9od8wWel1gNSXV6ilOwmQn1RlErW3T5qsLMPfd6Bu2t6EUd6zPubM4ISgcc6DNAxmIiEBfi86cZMnh7+U362VVzZRmugqqDpJ2DtHNz0m5OIi1jdmrkTx59H8dx7aXLluWJQCgRn65vEYRm7nQu1y9T9UynhwXFjXmuvBY4DEbs8L9rrx/Pvj8/OT2WFhmBw09MbGXO4vawWZg2QV0g0UbSUGbBwiYALk4sG29WpGzkVnc/OpoLyM5xw4kVPeEjEjmyH0YSp5HmPYxCN84NST6bngA2fpizc0trekKJLy2bgcuBgol1lLOE1lSvC9zkGqeYiVHW6ZkWHF2blnfmfm4hCxJ1jf9X1sD69oeQKCqMddK0cSfyzvXS6G2BbPfsN+NS/O8ds42ezt7W8SUnN2nVMS4XC/rfHEFhK3d1iiHPTvnzDR5qboOAmutWP1aQX4GGpHguhMZwm4+63CdqvvxFhFIURlHfY1I9rWa8DyBo89i0khjE6Z+8KCYtizo7Qfy9s5SfgcpXm4y1re4Hw4QCp0IHPdR42nfPev3EYCMireIrEE44/r9GTj5mcz86poj47d9dh4R/JU8/Eo+vZKVX50PobydPH+HdU5A5flhQXA9t+lM7n/NAo7jF8Ec4iTBSBaNAPDvHM8g23+Xk3NfHmfA66sXOD54NPG9YnReAbtNc3t29tRtLW33O2lLlIBco5rt7MRfOJ4ZwD1IygFizpjAUwA5tP2rCb1+NzCB8Np8fbzHTvvaaWb7RXncKHZg7wTgr+B7SO3QrzkyWk+TsLfnJ+3fzYshX51AuNQd7jA8Jr1YdP2nqvuRoEI2yNoorZLrJ3n+y82+9S//Wx8kayRx85xHBFYicgHib9G2VhEYBUaLhLnaOtxUFKWEaUhEKAm0bGPasPApVY/oNNu0xJ6KRMLPKYT4WLmlV/pZnaHVQUnTuvrwNQyWTXi4AHH/uMvlsgrUlBIqjaaNJRiZDgDdBFxpWJi7vDKyft5AMilPSL4gubBYopnX8VURHrXyfl/48fHg89MjpgFSiionwuq7mvIFr6baU+YE4xPjR0qITpQpkUpFa+TlVMEoeJ2USPVtCSyvkzGl4jkJJfzjZCxb1jew8N0Vf7m9ok9TT1Dt/sLbXG/aU6/42Ped17A1bU3OmSlf4nyCXfXzUvbnpCRIdqZIcgqlAzSFUFt9UHQNuOhzfT/5Q7j0eSmyskg5DUo2bgbPkljmxrvd0eZm+re3iydPNp8/JpH2J3nYa88p6O8wbb6i6HO8SAAAIABJREFUau7zqV4nXFWp0xa8VKLG9TRNTFMZXFGEbN0HeolyasHMWvfPHl2TAsDFP2INYSBqYeo/uI4ESF+r0ZwcfU+zFkJfjEmIShw+oFlhsgq3D/TyB/n6Ri4Txls4ClwCpIqXM2xtBabjnrmSLn2tD/vI2B6ft1t7O/izpxrt2zXjHj/GPayKwPgc+Vouv/7+KCue92EbwNN436+A37H/lvc+dv1/a17gPh4dUK74w9b2n/XtZ0JpwGSnbXu6H/ux3z7V/bnxfcSIe5vTphB0ikRePG/1n12fcBivqKRE3HtlAI/sX2/iK3D2qqO/oj2ME6hT869AySsAMh7jtV347RD9MEl3KN/OXuO+nT/TKM5KjJ216985ju/meL8j43nW3lds3Fda2Dh2T/VzB83suGGM6QmObT97t18tmK/m3W4MPETq5T1+9g5M3DEdE6/4oY1rq+T2Sal/IcufpPZOsrsHeoRB0WjBnHkuvySGRf5AApS5f/tmQleFuvRIwoMzfETt1oQLuykYjLFP4r6CVhKSvG7pWhf28H76kHTmb63TGwCjaXVz0+BwPq4LSYWsOrAJ2R3y0xYg0dvUj2ZCarDgAHNR4z4rlhI5VdLF034owtIyVYV5UT4/Hvz51wcfHx9uVgZIBRvmtIgDn5w8gEE0mEiMizrzU8oVJHvVlVYhX8hTQ5t4upOUsDR5oADJwR6eRzFJ8frP+YLmROtBZuKg1xO+x494dRe6+1arQMZ0JoszXzlFTdvkYyy1YeFT1gu7i/i8SeK55bDkEbs5o8HaZnO/Lg13gakUjz5XV0Ac33rgjh4p8VfHwf+kr1PFTap5YMoQZyHvj2Vlkv9RPUikZCFb8+TP00ShIMnIxaPYUWWeZ59vyxJBO+Ne7OPQWb/r9co09Wouo/IvK6DcBPnmwzqet7b74J9utgEWdw+IPJvdBNg8I7rjedv8s9XBd1ja/fMRsAUA7OMpRqTrmZlvf5Hvv1Mub6C/Y2lCKTQilY05uD0Gyh2rV7hAH/uy7WnHvXZbx4dXftjzT6eFfG0CHp+zyho5lzFH/HD8/8/a8fTZ8P+jbPgKe7wimzpIdVP+uVvVT+W3eDCN/GK/YPOBXOHZ7hlbaqOeQKi7COwfK8E87smTHUBc7/ksf8dnlifhr6xRnXsh3h1TM2fHCgq6jwnHifLMbEkIyX2Dnzs7Apsz4DAKv/V3is1wMJH1un79GoM1T9nZc4/tOp2Y/wcADzZlc8+ebQLfJxnxM2hMMjgK86yw9M96NPR62S+09zje/fcZKDt+/38LDI9CafhwxwH7hN8Avsg+r6CI9Fi/CJnftNwg+SOJsNcULapcWqPonVJvpOU9AOAHiQdZ2poPqstaMQvjokQkVggf7ULaIqm0p19peGJjwaMmW5gRnE3xkmesZchCGOYAJyWTp+LgqCRSyZ6eRDbBr1jUqvXqI/M8R0qPWAPac71pFNKqq7kYCNPdtiGuPoM50SOY93nIfBO0MGVZSl7erWk4uhnNBGhIaUj2GsCP2pgX4/sPD/Z4f79T2xA8Is7u+Hsc2jOWtmv+Dh/N89lly4hkLE+kaUImotIE4f8nNMm+RyUPTiEXXzupYCUj+UIqExbne2ocBa2R4sZtMqYO/EUNcnNzoU2oQBEiyATP2aiGyoLxCB9GReipQdTNzpiDxZJIMjHPHumordEWZ+JEileHIWFlY+hMHUjsfMue1lpfST0/oP9lSGRGSAEe/P5JEkLjscxkES7lQskJtcznfeE+N7Iov10yb9dMLpOXK4z520Hf4/65SymzpisSgTQhxSOMSwnAfAAyIhGgEcA5iwN3Ij/eVjnq6CLkaV+GRHh+XkTQ5uJ+obIUB76eQHbb59SDrFKki1HZTP4O3Hs/fA2U4sEqWh3UTzTa8ol+fme6vMH0P9ByxShIcuXHZPPf9TfhkeadNV33q937Ysfa9YTf/bAIgBkBovfpnFyxwzwZK3uZ2cakvSAbjL0iOALAHTGjw+Qc7nN2jLJ3DUJ8AeSa7p/Zue+1vUOJvKMsX+cWsUdIZ173pNGrY33E4N+44bVnU3AH8mf9Xmv1xlcSikgP0sxh8zoC1THX5X78+nPj2UO5uhEL/C0T8NlxROH9/yP4+woAvsIEr5ij3Tkvyt6c3m+gxP8dIPIr5xxfzv8pA/iLDfxS6T8yn6/ad7Y44JlCP577VK7p5Nk7xnD4TsyeN6AD0D/TzNZnA2Mtx7M2vGpXb49vvQYNRBfS8iDVG2n+AY8/Se0W7N8QDCMucMeFtPrsEaAAB4deoSJ5BGfa0gl5RYVIedGrIAymKU+k7D5qOWcsJ8gTOU9QcmTVKCy0VRvsfduSELdT0/zWBvE8gGq79drfq5lxvV69k+GPNbKFKpFmR6uvxSRuNjWjmmDqAQ2tKlUrzRbUbizNuN0rj2Xh47awRNLm7vPVfex6O/q7qgopaYDpguWEJqVaIVFYNCNRhotLIl8Ss4YKUCX2gLSCQU05zHMJlezpUaYr0/UNKxO9zB7a0LZ4ygs1jCWCqIzUHKhKdr9QETBpzkyLYZFkWC1hLfYs8/GSBFPC6wnn/T6Zkuc4NMNdgbTPW58XuSSSeq1qT/nTGaPnvfb8cKBmZrvUVKpKS14JWen1gQsleenAqsqyLGG2VZJMnh/wggNdwBZ3hVgeNx63O8T7zAjTNMV68JRDUvZzrtb6tL/slf59387qDQOre8mT3AmAlVL0uxolJZaeKijWcQq2D7Xw1nDgTih8OdwAPLYpe4R7NTRVCP6h2Mxy+4t8/R25fGDpGy1dnTmWSNY+jLuIBMP9WkYdlfBjxK8cTL9HRu5pL3z1rJM9e7x+3Ud4LXvPSISv+vbqObv9+kSGHcmT8R7Hlh3bf5QxxzZ/dZgYybZcgCPzOrZjbP+/gwccAH/x3fCcL9t78i5LVyccXbJbXxtCPgK28EkRn8j7huyFTSr5CYT0n7PEluP/O+M4goHxxZ0N6JYTK0wEhz4dJ9FxkvcNZczDNLbtCYHnvJqtRv+NZI7Ycyk7EDVuaK01j5jctWPb6Mb+HcHUrg0hmPtG3st+1Vo9bxwni7D3JQRHL07v4ENW35SUxZ39AbVe6muLDh7bcmYOHzfmcaPatb9rsUb4RqWn99QP3V/sOfyG56z5FA/M8hkI6p9nhYxyQbkwU9qdondyrjAvZPGIyNQjyfr7M5ikoFqp80wGplRo4rnyLHl5rO4An3N201nx+rCSjCxeOq1kj5zMpTBdC2WafIEWT3KcpgvpMiHThGZBTKjaVoEKYdrdBSsMZiQ2M6rnANq06j4HzaI2sFlEchZnK6XHILN+vr47jfPwW2rKVARRN89pczPgx+fN8/w15XafedwrizaEKeaObEJ28N2qBq2Zm0KLRM7NyGuneFCHTZT8jSpXJF1I+YK2DNdLgDON9DH+XnoJPXKipgLi5enIE1oKLV/I+UKKFC+WDM0VDVZXqAEAFcvh/ylKFjfuGdCk0rSRsqHzw4NgKJAm0ObMSVKkNK5TZrpePKBlWVCaA+ceyNPwYKPMxmiIp0hZrAbD7NYBNWcnLcluf93WRacYYsGl5AFK4ICMjUUupYCm1aevLZVmeB1joGrj8/bw+ZYffLtMTCV525cHyzyTYr6VSE8iKVGuF75dXLFQ2VwQ+h7W5c5ZGpO15rVsLirdxUHEmXzxhe57oFYkCUnTThnqEeMyxV5Qt2hK1Blsqw0pBcQZeZoHfnnKJt/jEwRbmp0lnFypo1WojXx/h4+/oHynpG+ktzfgAuF60IM0VkZKfC3ENuNRw8Ox7VvB5ts2H2KEdufaygZ2i5vtzjrKwjPlvjOBZqzBM+v6j3FU2/uBd6Z5tBbswHyfjxxdsvZ9XdnQE1kgIqvMW/e8biPq7hbZze1HS6r19nd5P95fBg+6w/icfbaBvr388XZ1n7zntoMzf10uikR9mGFc1r97Oq6mu3tIZzAP913bGT6yK6o4pM35JQbQJ9j+73GyfIVqXwG19foBgH2FkM+AW1/kv4LWv2KGXj3z7PPjs47ayRG8jJGXx/ue1SF+dd9XbdYv+v7V/YGXjqzHPo5+Jmefv2r/sc3H787uCceN5PUhIs8mELPT+56+f/MNvwT4m5iZZKZwI9uDrAtII5szL904q6Hie3WFhuDm2GwTksOpO2ckZZpUVLZkyquTurnwvV4LKcElF8qUmCb3hyoRBZmnAiUjl8nLeQ1zx/3eym7MNmaANY2GRyIfNeUQNpbWHH7jdzm7z19nTHqwQmfpfLAT81zXFDYyXaBMVDU3Ez4WHo8ZTQXKleUx83mfuc/ViZVU3FVLNt8Xs7YqcS5sEtYZP8lo8t/goKaKgHwjc0HTlSn/hl3eUPNQCG0zKuZF5SWRc5h3E272zQXJBU0ZKx6sotGP1tcyLQBJXZlgIcz22tyHDwHRqJDn6VCwxU3j+QHpjqUZ0gz1EUzbgrEEYPZKfdWIABpnPFXDjSE1WHzPK7nPfVYmzrMKeQBINXEFNDb+ca9kFFYna+yoPOSUaCZYrVGuzpCcKUkwKyx1Yfnxwe1+9zyBU0FQkqjPeYwyCW+Xq+cUDKVomqYQfJ5OqCtJqw8o7ADgJnO6KtL3/r3vau1/s1XVcYG6BZRsArf7A6YVSLgQdgWGXhPcXGfKveqG32htV0qZxIQVY7FepM4QbVwWqJ9/0fJvpMs/KNNvzDKF6b2wJaJ9trqo6tP+vNu/5JnhGr/r49RN+/vP99ad43w4yvdNNj/Lv117hr/PAN3wh5+v5+Dv2I6fyYOv5PvPjl+RNecXRuqsF8/0tp/Lp5GIWa878c09jversVgJHc5l73jd2IafAsANqJ138ikK94i0Dw9dGynP/gfjefQEjV+0i6Fz2xfH815ce2jfK4D61aCO7d2F3scGk3N2xG72stLHKw1DpG/Cxwl1mCBftP/LLOTS/RHcl8g1/+3o/zdzM22vmGAWZh4RZGANx+fuNgG/yXbfsT0hYJ7mhv08iWk/UtprgGLR+GBARDeTUtfExJ0AvdqHQaEx6cykn5T4yTqTqL5RR+oQAazhZhYgWwKdPCBA3Wwmta4ABTowa/T6uFP81mjP5eLmv1JKmAIzafKapHnKHkARTvV5cqCSkkRU7aZVt9Z9lzoYETx3nee+8+oeDYsozZQlSrG5L5tpaKlhht58tfKWVy8yzLuJ24Hj29ubR+rmDPmK5YzODZZEEyVfvlF1oWnl4/Hg8/agaQcuKZycZTVhdqDtkb8d/GVamkgy4Y59wRKREAqUN1L5DcrvWH4jl99oFNSMpgt1MWqKfSUAoNdh8/GUlEnFTestF6RMDuCzs4RmBk1pbUFb3TRrjGJGSSApY8lzxqk0shiCpwPS+QZ5hvkG850mM6YLmZmaH1QxVFP4ZBoLxmzC3FU0BV0iH0TuEdo+SKU4QGtt2E/ELSfrvi1DRH7fE9Zl2CPaN58hZ7e3nH6S/d1fSll9abU2rCpLVepS+bw/mOfK2zVzyYm3a2H65qDvUjK/f3vjUiZnvQd3gjY7m1vVqK2vFQnfuu3w7cCAfV67zc2h56Vddwlf/2Sft+Ff6EB+24NW4Gd9L1Z/jIJVTwODmOc1LALq4LyvEfeZdRDo7899Yltb/L660D7fqfov0vV/+I8VJAuSfwNJkYT9EJ07sELre2XLg7EHZaMcO98r+76bxyhj26KAj3JQ4tzOlO1Ay0F+NWytgoUMpIWwgwPGYN9KQf601+BvlAvHM87k8u7ank4rrhyJVDPbMYL/Jvwbnj/kMu5uPOsZPcvAPp9ur9VL5OP17oTlytqWVL6b7sfBA8ITeEv/tA529/HbgjRF5FDpBIix/SUA+O8cv3rdUes5Mlw/u0/XyF4zPn+fHXzFIh2/7+1+VS5tBIZnz3ylIY2s6diWMzR/1v6fHTsAe7jv8fsdeDr5/xmbd5aWYDz3FfPwai58dZxtSv3zI4MwHiKu5RdVSqtMeie3T3L9i9Q+yHp3ej3nCMnA2aoCPYVLwcur5fgyYWsQlFaLVBc17CNeN1WSUJJr/1I8wrNMm5ktpUQuhVQyUhycMDkTmCZnq3oOu27+Gtm/Lpj6GCxL282fXiMYKaTWILlAtbxnm49gfPTF88OB2uXN+5JygSw0MpTC5dsE0+98ft55v33nx8edz9tCbVsgABBO+QbmJrEW7KqJV3XVlLF8gXJB0sUZu5Q9zx/u80d5I6c3LH8j5zeyvGFSuBehTR54M+O+g+sY58mfLTGmZQOBVhIpT5DTylS1tqBL9QTfdfGgDxQtHl1McVax0TzwhEoWA2kYF5QbMGFcwe60NlNlRvOFWZYQnI2WMovAnJrXeU4gZiyqUI0UtYGnEDRTDheE1IVIr1mM+8f6y1ydxT23oNId3p/X5f69z/PMNE1+r2F91nlhnmevgJIn1IT7vACKvF24imAkpus3vr1duF4vpCzhtb8lMD5Gn4/7Xbcw+Pzb3HL8Gm/LlmDaAzn69Bzn2Nn+cNwLjpG3Zm5u09bcDJcz12kiWWZplV5GkJzCrcAcSx9KuRUDW24YGfv8g/L7fzKlC5avqFWPSjevRXxGDJyyPbKZdo/fPp//vJ7H+3D4/PXznvfZnji+B9Qdj6+YtXWveUEYPZ3Hfq9/1b6vPhvvcXavUQYdj68+31/3dTvW84b3tyPYrB2uffWsjR3sgY9nMrkD+BWfdhkdgPKnAPBsUMbPvhLSfYLthHtvdl/sQ+NXNH3iF3im7bx85vA7x6ntsBBeAcZf7Vs/Xk3K431Lvz/7Sd0z8wO7mrrr34HiN11m3/+c0lpvU4b7H4+t3uR+08gDODhO1HHDPwYT9M+/GoOv3tN4zlcb83rOeOvh/8cUCsKo4dnTJd25W6LvkzUuLEx2Y9J3Jv1B1k8SM2DkNAFRGSOqQXhN2EJBaFOUADOvFUqaWIbIrITg1WCdWej1QUvJzvJlB2VpCgBYPBhBLs5CpeJAhZyw3AWi0KxGdGQAtOq+YF3Dr6pRdWMTqDk7S9EZyCJCKsVz5A0bY68LPjrlb2uiMx4GIl4FIuonGzmCHxKSnRm93X/w548bP97vtGZM4duI9OhcrwXqzwuzr2Qv8yRuotVygXyBcsVywSIyWtIFoVCTf1fTN7JcSekNpDDnzDwZDzTYtM2UnaSEqf7yBAAdBGY0CRa1aFUuXjrMKppmJNpsGVpOaIlIXmooAxUxN4WaJHf8z5mUi5+bLlR7ME+/obIgon5/FpacqAlqEVIzTKvnn1RYmjKpB7L0QIKt8olHqtLZLAsfJ/GdYQ8cngWtBAjdVkwE31SLlCXWqbh1PpmZKxVaMJ2dwazKXJWrGalkd2d4u5DMsKTrvLK6L3vmcyzHcx0UdV890G2OKOH7BD35ZTK8zCJ79xE327LmdNSImB5Nx7s9p1emip9lruQJj8AHSlf2k5GyW0Y6UE2mDnBbQyoRMV9JomS9Y/fvcPuD6/QbUr4xc0XJVFnR+5Mv17GN3QdvrTt/eIfjNSLOrJM2/+XxfiltSpfo8369k7lrm57PeWWnfiWv/e9wmTrk9u1y6An4nQC3cb9/9czVJzCyZnTFp4sqkUFmbnj4qYTa0Pi9f6DsAZxYdvkt+/b2I3dT/4YDIVxIzDobKESCIuwwuE9yGtwfOQ2vYVjHuvqY2vp877T//Us+gN7Rcy3g5ds/NHpd4L8ACl7d4+z/4987RP3F9WefvdIWXgG7I9u0Pv8wcY/tHgGamQdAHAHUVyD1TNM5tucMzJ7dr382/vxMaztl0k6A37gJfXWvo+n8Zb85H+9joE5/7pgM+fjcfm4yZQKuqkz6IHfzLzdPFpvDGTsVpKfXDVNTMffrQ32xUidyUWy6UPKE5hy+Zv6jWmNxe963LI0siZw8B5yIIRkHfyWvJkjDZZw5h+DEv+nq+J5WHx/fVL27ewfs3bs6/F3StNaL7ddoRHp6ypg9Az36g0pK5GmipV7P1tmYRY0ft0/eP+787//vn3z/409uj3mNKDVrvnHmDCmz1WI1hISmCZOC5QtaJshXuFyxacI6C5gzki5gGY3giioXSroi4oEgi3gQy2LKEulJrBQ0JXqFETF3yHczf15/p+x5CJc1aELQJLQkWCqRyU1ZktFEMAQv61rc0do8jUpPROR+cbiykMGkIkzUCcDTyxgVlRutJWoBa0JjCR+0hFExS7hXScZxdJhqE9SUkFRJCh0wret53XOeWZWjwB3X4NPvAJulRKLmUECkNqQkkjTmupAeM99+u2IkJBeSFEga7gZKbY1lmaH1HIvH9avrfDuu3xEQgEQedh3Wu+3uM85ts9d7VRfAEIpir90sgi6VKh7UKMkZ1VXWuAkAREmqpGZoBSK63VN2LtTlA25/ka7/SZr+gckFjXn2So6+VpDPLVS9TWuf+CI7ReQ39HHbP/Ps/6/ax+H+8LyHH9PAvJpvO9DHsIedgsjt+Eo2/rT9J393IPaz4+mcVziCAw4CuttCx9Uim097NwGfjX9X5P7u4ft/X8d/wwcQeAmsXh298sbxitcgI8LiX4CJZ2EeubLT3g2z58/Z9u2IpomTes3Js+fsX87XE3RotZuD0t7nroOT47O8HXs/kuNz+vk5Iowl1JRXG3Rna1ZNdLjHyPzt+nvyKo8LfxyT9X6DX8qYr+o4dmfPPDvMbG332bveorpft9c1SVcutve2KRwO9p4FX0bIrZHrjLRPUv2E9gn6QKgkEi2SRDsgcAGW8Dq3mYSV8NvIFVp1c1BOu/eyAWGLOe4dsjUVR2dd3LcrTW5SJHnNixTJgVPyagau0Ue6CAOs9Spz8Vz3RlKrPi7aULovTff9kdXcfJzr/j42dielNJgZPBlz9tBlj/hUmFVZVKmq3Bb41/cP/vj+zr/++UdEkaf1PffKFmlKKBPNzE2+6vFsKgUtb24eK1esXJDLN2y6Qr6gxc3AkgpoRi3RigeaaPIIXtKFKp50V01pYQJuAcy7b45wCTbFP0vuGQomEe3Zj+LauEgElbgp1kGrhxxkgxIBQGhCVEmyRJ3eqPwR6V+QTGOipYJJQ1IFq6gklgotVayAWEFkIevigFArtTaauC/oOL9yct+52sGfVsCjnFfevzNB3fleNtC/zdHO/nleypQSqRRKLuQ+bjFncp5A1Bnl5Emq67wwPyqfH3c+rp+ecy/8YHPyOdhWw6FXZRHR3R7T12/PNuCVcjJFcDeLbRfwX41VfogUuhdzX4P9/xZrxJmYxErW9PUT4NLi+15K0WaDVimXiXSZfB5gmC4UTeRIA5RMSdV/rDUaChlP9aQ3uP2FXf6E8h/kt2+01HzunQDy4x7Xj68U+b6++zVn8uyVsn9GiKzndDmKN7Xx8+Oo1O/b4+f4vHPWdwOizz6HG9NnIQu9TWOi5E6wHI/1urFfxyE8XLjKzd79w2nb+LCum7Edxz6s/RjGfpQLR1n7OrxneEYoKRLtlJN+9X07BQhN6zv2Wtb/dh7AbcJ9Ber8OAME/v/zKNVXk3Z/D9+MTfasxnHivprs47POzJv9HsfFNr48cGHZTCNR67ghPwO7sz4+j8n2/90iONEQj+N0DpTPj10x+Bebzvj/ft8xPcNxkZ61+6tgjmNfz1LEcALUz6592jDDZ2kfaOTRtxlfEJlGqXdKu0H9xNonVm9om8ldiVB38DaULNBTQrgpNJE1I9p2QTPOnLUIGvCcaNYFaWf7BhBNBIakMrkp+HJFSqaJ59nL08VriSY3i7XmyZ9z9moLqIOEI5vh47eldlkLg4sHYKScuUxeU9fZgn1eMZG8KhPd4Z0UdWunCSkTtyhRp8DjXvlxe+f7jwf//Ndf/PHHn1GQIdEteS1M0FLcd9AkY5aihJxQyZAnWr4E2/cG0xUp39DpCrk42MtTtO/iQ5CLA78ykaQgaaLiQR6eWMUDIyw78xf1Wyhy8aCdAq24qZ3JA3FkLDOlFuXkvDJI4FiasJZE89LDntcRyeEHKD6HNCEqaM4k9aTaJuoRpNJIuYF53r9FKkvydCNlaqAFdKLxCapIE3IyrEq4jaRQdLb17z52QutK6CoZegJl1nfek5HvBZKfnXPxvpLIqTDlUBjaVmN69NUTESQXHvON73/9CDOxMv82cynC2/XCtUxcy4RKWmvuLkvC7B7VQpTWdHfPlXmeBgZa8q7OdccC4/xPA1PWFcO+b7gJ1IHbGom+goWMiifsNjPqsmALNFMuSdwP1YS2VA8WAkazcuv1wLObV134Km35hM8fpOlPpvIbNX+DVJBuojT3IRz3ue7es9/4OjO2z8TQ5c62R+eQSaMiOu6lzx58smmp6xxhbM+Ad16Brq8OJylS7EsORF7Jx/7/VzJ+NdlDjEmk4Tmci6VtzA5HZ+jO5P3Pjj6GR0LmSX6/kGOSxqFV1kT49ixjx/us25I8p7gZn9EBnxwZY0tAo2B78LA6kLPPA4RtPgM7ABQ2bz3UtHsCAqTV0bWH8rvg8eb1QVx/AuE325gtCH+Ftdj5huZXYMb+RVbrmmUvweKa3TqBTcm4ecfbOQAhAXpbh5fGwDY18NQSaixmDhZCE0sRJUtY8rt/lof397qSNQqoT7SoW5pScg29adePjziot8IXb/j5GL5ZqOpqoukbWJ8xI9vWRlPJwRdnfH8j6zeWZDpOtrOjHAJC1rd2fI5sbKiZRyECZHwMuyZjgynB52de6fXxvYuIAybzKiAahduLCJeUSNrI9cY3uVPsE9od2iP8tsxNV44AHbRlX2nSo2KleP0Gq+h98edqoy4OILXNiEWKkJTRni+TqJkazuMawETKRCoXz6g7TTBdPBjkcvWkxV2hMPHo60WZl4XcvJC9ied6b82FYV0WzHoFhgNwzxP5eiFbwZbFWZjkrHSfB1MpTCWt0WpmkVOzFNLlAjkzizDXwo9b5X6f+bjN/Otf7/yvab5dAAAgAElEQVT39x/cbl71IkfeviQd6OKANoGmiZYmZk1UMxbJHr2br9h0xfKEXL65GbhcqHlyBjA725dyQfRCmsJnMAkyXcjFg0AcAAntMiEBdFv4MK6/LUf+Qi/D10oiTZk0ZSSzzr1svl+BYEtx/67auFpCrSLNKMnNwEaN5N6ZC5kk2fMXtozKQs5XHxtpzNncbBvzvbXKYtc1SlzTQpaMpYWcC3X5dMVCjaaJCdDaI1s9n6HVxyYg1LChkkruYYMBbqp7hW77Jh6YlMzXjAhcLoU8BCuYuatbEqFM2SNoceZteczURSn5SqsP/vmvP6m18v+0f/DtrZAN3v4x8W0qVBcq1KiJK2QX6KqRc888HXVkICglM13y+rcDRaG0HJVHHDxmE8yiXa15mTe8vatLZN9BzSOEaw1WtH8eGMhlSjengj4WZjVoVy7fLr4fVUWtodVzIy7a3DdWhKwub1L2ZOV1qdT3P5jKxHT9jUf5T3LKSDCkiPvvVmue9sicFe9AVq15YEpKTKX7Ho77cEZNwyJgnrWA/v5H3/PufiRP9dK3oBsnMtbPYzy0y2wzX9vm6XzogAwQCZ/nsNTZwGl5GzI5wSKKiAUQ3LOAXUiLEP7w28e+12fsqbyX/71CRrMV+JkGazbIiGZb2qEzd4N+3kruyDpDnuRlf57/37FNz8jgthyXJyBkwfds1TVl16p8i67l5bw7Qi+ZNlZ06dV6VlDobwlw31dk8JG3DOYZPxANxb54Kbgj8j2i2PHzEYrvWB/2SPUrRjCG+/RZr5D0KTIXGQb8BZv2AoGvbfxFwH/Wn64piUhoRS/OYT+5jv38Va3jTKMYTb/97z29vL9uxxaCmycOYGxs01q7sAPsuE9PvPrvHv+OpjXOiR68wmH8RG3dqPwn/IPMNaWCMVnz3zSkhunXHiANSUaytP6s7LARZb8kNrm+eRIbj2LaQBWrUTXi4JAeTmArOykikDyHYMkX5FLWdC9yvXr+v+kaflc5nLV7kEZFaw3fKqEtj5V5rLWGk32jBaOyMYKZIoLWTJU5TJ4uwE3wdByLJ/fNCGmKpM/iDGW+vpEuV6q479VShSbGowp/vs/88ec77++fMT88kXJfHyVYPocZGSUxp4kqhQVolmkyYeUNLVe0uM+fSsHylSbOCpKniAp2oOyl8gSLdC4yXRDJkQswo5axAHDNxNm5UAod5CeaQMvidZZLJpVEKqEMi/t0eUQ3q9VDknBXQy2RBK/jDM4O9f5WNwtmJnfstkg6LkKSBU1KkkxODSq0ZDRpnq4lC4kLZjNqE2azM2aIR5A2SGnCUFpf/1ZJqXgVPpwBCtUPBpcDhwMDUxKCxv91JXEz0fV9oEYybHBFoktkxfvuyrj33yRxX2a+//WDlGEq/7EKpLfrlVYKj7uD2Xmeud/vLFG6MIXi37MslIiWv1wmXx9iqAnzvEDVIBP8JZgZyfHEFmXOs3wwc4UEWH9vAjbOy27KH1kiWiT/bniaGHU/T11Z4u24FGecLYJbkjbQG9y+e1Tw5X9R01vMJ2NjI7d2utXTFahOHETBEETb8H73IujIHsEgxw6s0pFlWhnSTuAMGOt4jPLC7HlvP5OdK4H0Qi6+uu7pHrtTnmVKlxFnc2CUKWf3XmXk2T3XazSe+1wit+Mib9mxX11Gu0K2yupkuzF8bvcecxEkx9GW+mrs/D6ZHhRS1J+2DcbpZURqhudFdCi1eCrY+31ffXf6mXWUewR1XwcXjPcc78OLiakvciWr32CNHu7vb9W2hnrJu34eBr4vpKfzpDNhwarGD/hvp/0tUn7EJPYH+zknz+taypnZdZxQZ5Tyq5JKx2MEksfUIGfKRLOt1acA/cXxErAfz+ntdz2d2CodCHYBZ17JIuGms4IyqTKxYO0GPDCqB2dkrymbzE12PaVfNx+JmqdvATCvAWtul0XrzPJwIWZLhbZFnvkGnxgrUfS50VO+9AhVr49akKl4ZGqOpM8QNWdBs0EpiC0ukCBymen2g9LaZlID6Aq9CjRdSBJRrrhPU6u6JuNtAq1G1G8u7vuHs+RNjXkx5pqYK9wejb/e3/nr/YPHvJBTIYkwdwXFxCtdJE9gjEDNwtJgEaNZYiGjKWGWcV+1EozGhDU3FzfNYJlkF/cRnDJaor5v9lxtaXJG34JtNd38C306dOYkkdTftUowHMmZP4JRLFNU15GGqkeUejU59/0lAjIQJScjZwcdPQq95OzXyYIIlOzhoYt6FDpWye4phlBQKzQuWNI1itg3h0Lua3+BqgtYpZj5O5RIVi0dKLCbexagooWw0N0esAEhEZ9IKp1J6FGvA6vSWZCcNj9EVZbmPqCOsROJiSJwn+887p4CaK7KY174dpnWdCm1VpZ5dta6uhKVklBSXnNkXi4XpuuV6/VCuXj1mJ7gWMQBmZnhNZtt9Q2LIOGoIHNCMhDvLupVj5as0YTW/7Zgdqx6icNujZIcrNkQ1DJaWyRqfWeLiNv5jj4+XAHNb1i+YJqjlKL7mQphNQrWVbpMzGym7WE/JnrggR9dedmY3SPgcQB8niu2j9NmSuZpnx//7zusrXNjA6Tb336Pvffgkbw5u/f+Ps/H9t0hfZh0+cTu+7O+joB4JElWcNYzgj/hnP2zN4AWsmiwoMI2PJ1r7q5jsjIJHdwdayCnOH9tJbsqIz8j3GSTEWM7S+9w//0KET/d7yCgnwDOT699Zgx3L79/f9QIBnZnzHd2dvRz+vPOcg2OE/vvHk+byQCujuMxLib3+2ItDzae91Vbxsm817r27+9IZR/PO3vecXPsR88zt98MZL+5Dff/FQ3u7Dk/ewf7d7Zpp8qW2oVYZ2tyTMMjNg03sydP+ly0UnRmancmZpJUkjQkQ7HkedwU6D5KIq6YZxDJ7kBunpetzQv6eMD8oN4eLI8HbV4gBFlnDdMA/sZSZD1h9WoCOFMogoFQbIu6FDdn1dYclMaYlFKc7SwendqWultb/acHF5Uo69fM3/UKAMXIEgzMVJguV6Zc/FnNaOb1fmtt3B8L75+f/Hj/5PP2oJqR1IMISimh0Uj4HSumnph6kUZLSpVEE8Fd4xyMRZEtPPbZ2UIlEkPXQk4FzYlK8iTSKWNZIGcke7Rmi/WN2crsrOxfTmSbyJpBx7XrSkX2LRhEUKf1qFFnVxqkJliTiMoOJVoslGQjm4NOSYIkZ/QkQSMxJQ9KyTRUe/kyj6htWlCbwDxq2JNKC4UK4om5NWeoC7U+mG1mymDN2dtmDnARcz+6og6mhzWkPTlRZx++WJuPx2OdL6UUL2V4KWtJKkWDHHA2ovtNOlh/+KvHuM8P3m83X4OlkMRTUny+f3K/33k8Hk8BZSJeO3gqE1MuTMnXnrUAjtpWamrcF/xvG8pxOasP7JRxEXebGC1Nx0pOezDgf3eWXR+Qufi8zqAWAYHBkObkIL8r8yLudJ/aA1sydvsTmf8il29YKlQSLXkqJWm9PRlsrTYbn8makP0JJB305ldKt51I6DNiYAQ6HWz8irw8u5cf7jZzRhacHa++9+t7hZMtkG4Ef/vja1/0M3l0xB9ftefLe8pg/h3k9zjvOrE1Pr//fn4XcQ9zt4Ye6f1z7LCf0yJC0ZU56QtiuElnpvyqJ+H+FQg8fvYMDPaNOd7zOBijtrJjnsQXg3I+mdZaf7of4E2j1V2/R43l7OiMYOb8pRz7fWTcjn06A4zjOdsfe/D33D/dJT/tgO3l5BE5nTRHjetsA3wFFk/bHUc79PNXIPfuObb/3KQ7uneHdfcXWheDBBdoKfxEIGNMZhRbKHrnYg+mtJBZXOCGP2gXmNpckG1s7yZApFctWBZYFuwRiYLnitZePm5ThFbQ3AGgU5I+p0NwcgD1zubWSNcQIKWzJsuCzgttqc5+mufVy5K8yoVWzFzYZoTmVYK96kVKK3OfcviNLs39z2pbQWPrTGU8c54rD/2k5juLCh8N3u/Cf31/57/+61/887+/c38spDyRkjHX5oZPpywwE1p265kloaaEyUQTN/OqTJCuqFyR9IbJBbMJ1QzJGRKaB4Bkm8DKatL1XBuehNouE63k+Lz4/mad4orxTgklY+bl6CR8+qz63qThs1RV3H+8CJYK5IZUr3FsLUBPNz9aC+XAI4KzOkBOFawlkjqLt6BkMSatqBQanjcQSz6nxS0TSYUsikpGpaJSKVLc71oeIEJVQVggZ1o15xJ7ObKYL6wGWjYgKLH/dVZDZRXw4zouV69aUVWp87zuM6uvaJR3I3nASBYhRXLxanj/JXN7LHz/80f4iymP2819Jg33dRZPe5SyA7eS3N+4yOYb5UmfPSdnrZWlVXK6PPkvO+McK68z36PpbPjR+N5igcvQd4AW/pXr3utfsiwLYspE2P2zA29nezpYcvayqbO/uqozlfb4pOU/KfNf2PQ7mr5RyxSmXkGyR/AXib2ihQKYQvlTX7fr/i8hH06U/L7Pj+9tfMfjcZRH6++Tc31f7izVJjf9vHQgYDb2r2cY8I+f2zP+vMIU+2sGVlH0ANp0aNv+MBtgsJ2QWBasn9jus/06OcjVNRJpaM9Bdo0l30TcP9D9Gr0vZ8Cz+xCuDOIRYJsHph1Fb44a4b3sqdo23mZG+RXU+AqY9b9PQcb430EQjtfFl+cdGq47mwivQNWxna/w+jaxn6nxV+e/+l5VtwjLYSM6Q9zr3+wn/bFdz9+9Ztp2/X0B+I7POI7Tq9+w15r79ceN5Ow5/dyz816Bz7Efr0Dr/jnOJiU1jBbchgFuFmzVPAEtiiQlW6XYwpWZiTuFG4kHyoLzAd1fzkFrMyGZ1+tNwf5FhmWkVaRVUq3oskBdSOrGVOd0JIx7eQ9mA8BKcqYqR0WBnLMDxC6sA2R2EzAdFC6V+pip94cL1IOSMW6gRRKa/R1OgJTiflEHF4YaPp09+qznQavqzJNlRXWhLsrDjHuDexP+usN//fd3/utff/D+ecM0ecWTIPxaU9R67V5P8UK6YFJocqGlK5qvSJrQNHkASL5AekPEzbxkv8Yp2GuAxLfwh5rQDHm6ehRvyR4JfPUE2lKmbV7Z5sbiP5lqBVHQxYIkcHNir0ii3cenhA9XSUhVpKkHX1ho9wo0cTJIE9bEHfiXisyCVCHZREnKZA4xkQJi4RnpUeWWLQI6vNqJswcLJgtmC8qDEm0nCVoFtYy2B0vKWPPyhd0kakN6l+19D5aQrkS/2CjXQMBY74vZWrUm58yii5u7m/shupkyUXKiTFeW5eHgVJWP24OpODCYc+KtZP7xdl3vp+pmbwn/vyxeNi7HHt2WSks+vxeN6N/UIz9jNwiQk7rsGtbEkXU6go3jPvMKjPi4GrKY1/oOVjyVHG4GRrIWeUS30ow9ue8kRraGLnfk9ifl8h+06X+CXrEyRWRnQ6zPU3c5YGdi/Vq2fSHKTuXx8TjKsVdA8JVMPP/cI0/3Y/mThpy1/YWM6WP1DBC/BpTHe/VrfpXtewVSRfq8GtjHIQOEhG/6V2zsE3E2nioeNfxKvgJrXsH+3sZ5DXgQyPGiHQD7iUDfGhofrCWH9h0Y8/D5NR1hnze8+7599QpWYdoXGQPwPoDXrhm6z/cwqHtyCT0wf6vf43CSmaE9Geg6ubbvjuDlWK1iBIAj4Doutp8dR8A0fj6O0RnA3AD46/ufzY1f+W68/880uCcgKvtmrX0UB3ZjXzx5sJvTTboW1Vgjty2AoHk5J2f4nP3L9YNin4jeML2DzqhFSghzHzeLSEg3h/bEwXgOtFZJrZGaM4BtWZwN1OopZKxtJq0+pZJgySPnJCpRMDJ/YQ7uc9rUIzQlymdhtqbN6GawFCx2r4CgpnTfF2cXKzmc7pyp8TJzBKiv6l5DU3MhL+FX2P3kWguvIgXNQkVYVJhr47403j8WPj4+mOfZFYOcWKyh1TAc0FrOnvA2T2i+YOUK+Q0tE5rfaPnqaW7yFZMLJE/+bGmCcoUUAHAFgtcAgolEJikkvZDIKBlkIjO5KRTfm3zFbTkyRcwrqxhYClN/6j6j/SfYxWxhrscTA0+ZVAWrHrFqkiL5b8WWCNJQITWhVv8uKR5taR5UI6ZUFhpuFvRtyaKf5sylZfcBlEKmYM3bQM7kfKFoBhFaS5iCSaNJXYGsRRCOmeHQVLYfcRNaB4Fy2Ev61jwV9/20vs8O/qsi4kFIRuTrc/Yu5zAJ5+Rm0eoKWirC/KjMeeHy7RspTzSFcokgk6Y0rZ5IG0+5kpOz19LN9AGAmkUVEfU25eT+iKs7/C73n61RsSUA4qr4mPrqiS1+zZsmMbZ9XQ3X+P4kdHckz+pQg9jJGM1BXOxRvUqDmfsCTgLVoLQZ7n+Qvv0Hdv1/yfk3b7okMHFVNtjRIsKCrmDd3QNifQpszBu7ffQVwlprH+dnwuBM5o8CcNyz1xgA6TXZ98A5ppr3K95DeCQGWGfd79bn96cNQHUHGvv3EaU8ytyeV9LWmtGy7eMx9zdsEIpYf59D/45i66cEUfzu0fx+g2hT/yhtz+nEu99zwy/9WV5Ocnw+e7xk/z9pb7cdSY5ja34gae4uRURmVVd3n/d/s5mLs2bW9DlVlZmS3M1IAnMBkGbuckVWz1isWJL8x4xG48/GBrBxj1OO3/VjGHkDALqHaFQpGfijHL/0MzD49YWeH1912DOG6dk1n1kfzz7DYTAe3x9/71my0RGHmpZ+7j9/uM/af/x7DLQ/Ox6ZwX8F6B0ZwON5Rr98lQX8yNo9A4GqLrFwBJ9/dr9HMP34+p/dx2f27s+PZxqN89kSlvHBuHDRAZ0ufa+8IRGE3Um2kfqNrO9g71j/AL2hvSLWPI4rFgdVLz3l9Vc98ziZIFq9AkOwf9Y2pK7QKvRI/uiKlwP482et+y0gsfH4YmmIRIm1kdyjfv9ZBJVw49m9MQB7aEDrOhNwRCQqaLhYsYgzYj1kJXLE0Dn4FCwlXi8XNGcqmarGrSq/3zZ+e3vnj4/KP95X/vGP31k3JS8nSlmo5vMtLxe6FEwKmhd6OoW+38XlXNIZWb55Vm8++08JwCcXd+mmBWfKTiALEP9tAUtoE6QUTBe0u7tZWnGpmCRYHQkNY93wMeNg3iuCqEaFFcJlag54w/qbCSFOzHppQERISYHiW04zrxrS1a+p4oXuu9A7aM/OUptLHIkppnApiSqjJJOBdVJaSOqJLNlaCFJLiBQrkouzrCH54fPE0NQwUTo3kmXPKOxjbnPIYPNr+UYDj8TCcT3bE8oc+I1qLiPjfLghRyzzIKhaa6zryvn8wra+Q3IweF3dUDiVhZwzL5cTy8uFl/MZjex1zGtoa2u0PiSWhjTUnuXfe3cpoKOBf4gdf0ZUPAI5e5g78z2534eO57gjSCRc7EN8Ogw1b6ewlDRZmN5c3sNLRDeoSqlv0N4xvbFaBT3Nz49rjj1KuA8pGffzTOz/kek5tv8Z4/nV8YkBtGd81fE8X5MB90zceP1et+/Ynj/bJ1T2Uq/je7Od5AkC/9X95inmeAqGv2zR3eeSeNa/iXBkbo/HqAbyeP7jGHjWjv2zPwGlR6zEHCR391keP7xf77lr9xGQ5ewyA/JEjfARJMAeOzcm6lHo83iNxxuZ9SPTfZFwDg8d9gVrnHP6vH0XvLumiBzqoA7Eft/ekS0nHIJyObpFo1RQfG4shEPBfrRlsCnz73QfBHpvfR+oWoV0qCxxvNejFMuQS3i2YD2Cr+N1j1UAHj93TP54XDhnCTZVlmWhqc7Xzbzm6wCiALU3t5jZ+0k1tKKObeMxbtOtmKPVNsdSuJZEcJemEvFdhUSiabiQrFFMSVbJfSX1K9I+QN/p7YMkrsVoXT0Lryut6izRZNbD/SRkPElE64ZtK/32QW4btJW+Xt0NLF4n1BkY25+9GCWXKeOQl4KaccrLfHZmRm/NGbilxJjpQFRdiQL1qLvitDl4K0mm+LTHtXpGsw65CLuPQZyGEx3JieV8QkTYQkdQIvFDcoHzGd06J1lo1WA1UnmhamO9bRG35nG02p1Zs2VhE++DXlzaxcoF8ouzeuVEyi9oPkM5I+UMUcPX0hKALwBgysGMxU9ZEAqmCZGCWUEtebZtT9ATWV2n0WsU97HTYxiaXKMzleQJOx1sM+zWI3ubiLtUOJeZJexIzhm/YbP3rdPNKObxamYeZ6NNsc2lXegJ625MOFgXZ0Es8b41JHWPDTNz3UQKJQkFmWNQ8QzjLILSUIGKkdOJnBRNihWjd/PMbzTU/4uHPxh4voZXYRlbddf+kEwnh/nnJQGXZeF0Kp68gaAtNO5yvst4BY+jrLWircb6Ohi4iB3scL2ufDu98uuPM7KcOF1eKEshv17Q2rh+vHkcqrjKRO/Na//mvV1m5hIt3vB9XXW5s9CxC3YvwDb4ZuzgP5hE/QJoiIVI733883w7h1zQKYe+YILkfJLbcMkZ3Zxi802k5O7iIRWkItS33+D0v+H8P8jLL2QuGCW+YyBK75UunjDmAvQWwAEvG8ku9r4fNkHybPMBKI813ZRZ7ccNTL138wbI8LJ4gKUAgQ7i0oEFHYDubi/TQdQ8Am+ZbfSPH0D1YOcOe8MAjMfP7xVEHr9n8xo7+LHRLfPcHhYk83WNvWQcXgFpv7+7MTC6B3CxxcGIi0uJjXfNx9EUpNB26NfAKYd7nw2YuOMeOI/sb8eHIxFml6vJMrKFh2fUb3Z/X2Zd7C8B4Ffgb/w9wUMwF/43nz43zmXR40dwcnzgz651/9kDOk/3nz/KGRzPMdvJ8/N81dbjYWaTMRyxgj87nllgj6/P935ynmdMznEQDrCQUpoT/OiWebTunoHLx98fr/3U2v3SCtm/+/iZx0SUASjH/eRwHTxr7zPg+thPvkgQbBlEZV7vE1NoK9I7WSrFVlJfob2j9Q3p74htkFxTzTTiv1pzkBWhtwVniFKcXVpDbzfs+oG0lb5+oOsV2koWT0TButc5HZutiIMvGZv6sP7Oc/EYblff851xPAqvj3k0+8rc8BKLLSY5INLIPjYz2uh7JKLZIiYy5DrcKHLjqnUHcnk5k8vCcr5QLi/kyzfauqLNsxnzWaFC1zeagUgmFbBcsFToXs8OTSev61suEdt3QfPFq3tkL+tGgEJLJweGcgK8koeJu3N9tVtwniz7+3bCLKE9Q5MAgsnfz4m+SSzqEBkouHBbgpQg4vSSJawDa4PNkC0WzuLuqdQMq8NAjJ/JXXPaPVHDE2jM94GtY1XcZUl2X1+XufEMN1iyEPlNrsTYTT3X2Rz4dZPIGF5CzNxYIuGEVKZepSzuduvdQsqm0uWMCOQQuXXyIZ67gRDJKrLP0Wdz7GgYjtcf16OdsYh1RA9zVnHQkjwTXCLjHDVqV7bW+VEyeVlYzgspiVe/2YozgKpojbal+3AgDffoMChHBZHRbhfHPoZC7PfnsYYxpx7Wn32D39fbu9fH3JMRm4cnCSVCusWcOD6GcmQvG5mzGy1EoH9Ww7Si9QNrbxT9oOgrlvME/gSg+BSCxDBohlH9mcAZ7XwkDvb2yx2BMv4+EhB337FDvLHs17nfKx7X6+d7rR8JOwgxP//MfXvt4bk87g/32CX78/lq73Bz8Kf99rjjzXMDoBFNdpRQi+vHnDsmkMQvd+e7A39ftOOuDwYAnPf9qas+Hce+eeyLMmrIHRnKI9X8eGiAVDkMAP/O3shjg/cHct/wZ8GLR0DyWNvusQOPCw/s82PeR3z8WNnk+L1RQsUs5ALCisjRjl1ec3R6irPE69E+ZV8MnoHLf/X4BK7ixo+Zz0d2c4DAI/N3XJyPQP3x/zgGKPkK9B0/N34ePzMtHnHRjiAZ7o5uugei3g3c+/rFRx3EY598WoiGAaD7AtNxVXsMF8QV12FLAkk7J+mcaZxtI9sN+gfarl6b0zayqWeB1tATaw3T6swaObx/1dkZBWkr1CvUD6SvaLvS240kSsrRDrzOaDcP1KX4ZpEO7Nt4viNEYX9GfBrnx0pV+9yQUPMfsVe+cSQzZ2m6TiZ2xowM5trRsrtKrM0+zotnquYh+ny5IJcz2TJQkfDW8qFUdbceqZAl08vJ5VqS1+/VfMaSgz8tDv5IL5BPSLlAvkB5gXxxUeG8IDholHQK4BfwO0VWb7iUhUK2hNqCanIVZhFnCzfXCtQGrqlxWBREfL1OzsInA20GG9gKVHe/5JQQy0h117AGOB4bpqhhTbEe3+3m4KcJ0hPSU7CPOa4bUiBkSC4aPsZ7xzdB1UJSm0C9YTRTsmWKGF2hJ7z2cWxOmQtqnW4N1Qq2oHSK4NVOuic3JVO6BTvdDzp/Oc9dZBjTXUf9XY9dPM5dWWR+x5mg2JTHOcK4m8aFmIM3E3qMUzXjulbe3q98+3bhdlmRZJxyptXK2iq9t6lH6fMj1gR8zDPWQ1PX4FRn7PtYN2J9SMldxORROaRPpsvMDm7xsXYyDS2bk81maAhATl6HuZSClIyFmH4aAIQ056haSAVJQrJXBvHrKBIakFavsP5Gbv/GyX6gVlCKfyc5uzeeBybuFRoA5jPGuju+2o8mMB77KKGq8PCdXWnhOSLQwWixy63NtgKfs3LH9fe99GdtH16ur8mV0b6D2P0Ba4zn+RUADArvrs13gPiLPTGJAcHyEnhAhF1+xg7fP5AgD/vtqIo2hJmRewLkiFt8n/0CHH/x+pzbGtnFtrdfBC8Fp8EIHDcdEZlF7Y+d88jOHAymTwDhvuPuLY3Hz49jHzjyqQO8Wz+DzNlZh3ONDnlqycQmq+wL3ONnHxmyZyzZ53PKp+9+Baqe3vPD+X72eZsP9rPr93jOp9btn1zrGSP3p5bkT9r67O9nLN+ze5yWmO0MhAR40dCBklHCKdybg/BOKAvKmc7ZNkpfkfUN2z6w+oHqDePm7vguMOU9KtncLQedVDuSlG6Qu9L7hqxXaBu2XenbDemVJJ0iiian6LOGwH0AACAASURBVHtslDm7u8eGmDqfDZJP/Rp7TzLmpnbPwkT/cR8nSYQWoEZTJZfi1xuhDhHQP3yAvUdYRckOXjV7/5UhsnxCU6FnRfOJnjvdXPy5dTAppCVAWSou60LB5ILlV2y5oHJy9286Q36FcnLwly9IecXSGcrirB+e3IF4rV+LUmpCxlJyEKjZJVk0I93dZabuUrWeoQhsFolBFmA3dspkEMlgFm4U6YZtCZqFdl+CHjVwt2Cymp9jxA9aF1I1B48R6pmlkDV5InFXrDIWLL9YxkGiiV97WEzmrJBaBSvhavNNudJIXhCRIsoiwil7fNEJvA2boTdFWyL1DFZYkCkcnWgReybkKB6fxOsXH2fnp3USH3uqXuZslAocGcCWhBxeiFGPt22VGmUIScL5tLikjnq+gSiYKu/rivzRubxkUlZ6u3A6LSQdci/GYFN8fRtzgJ1Bn0lQu0E55srckNkNXeATANw/89APh/Xn+PokHpILuKdSsGR3bVANYUCIuM0BNHDGXp0pKhKZ8m1F199I9TeK/kLpZ2ryrPBuXn4sFE+jnJmEAeACQv4QH/e5+7382X5wPB73z8kWsQPAr/ap+3Pf73fP9t64wpfr/rO/j+FOx8+k4rpSR/3G4559VwXp8X6xKZDO3Vh47pW8u495P4e/D+BvttM+V8wafTbcy/5++IltZEq7Z+Y5eJa7e/3qmR4/O+/nod1Fa50lpqY22KhKIF6VYHzhcTKYHU95fxwb+NigZ38/AqU5qL743nhtKm2rq9HvMXsRf/YQTKkD8T/0WfIAtQPAHAPpPpkixT1/GiRPrJSv7vl4PGP+PvfzceN/DmofP/9sgDwOBrdWP4OwaW0crve4kHx1X8fB+XTSDeCdvNQaw+J+BKEP/4/tmNcypgXm27tnz83F1gjR5xvS39Hb77Tr76TtDWk3p3ys+v7bBKuRvNErXuxVXNg1Zc9ONdDasLYi9QrblXp9Q9vqFTmsRTk43wBHHN4otzfdJ+aM5aPbfjwLwxkC6yCpRPzNg2GV9p+qOmsnj0VPpc/xOxbmMU7HGDf2AH4v/5Whuygz+Uw6XyjfvrGqoAWsK1WNt1vl/WNla0A+OTuXCo0FY0Et0/I5QN63yOwNxi95rJ+lEyldHBAOuZe0YDKSPhYX05EUrmAX10GWmVCAuPvXWpoJH87uBV16BwDHfw/Ut5zocghGV4CMBKtpMX5Qj68bh0p2j4AK2jSCzSyMjxwGibieYIcY8LG2ROwUDjSdncw+1sw/q/TwwIRoiA9OkhjFYEvurRagKKSq6OqJJ9YgaSJrZrEozdabM9fdGapkkOjkUae6M0MUfPwcNleDPJIYDCziC8eYyTnT2rtL7YX4cUJdUD2fkJLptdJVadrIEkmnAmuv6Efl9HfDdGNbX3h9feGcy5RxSe6/Q8Rjx3tk/ZqABpAb9dXnemcODJs4CZAjwclDIPY1aa6Jc7/oc054zFaMjbAdRPewp5QE8kG8vTjj56UCY6zoIUZO8bQ0M/qYm0k9WEUFrEH7A6m/kevfSFyQnOmjzVHfA6JBDC+C3O1jX5Edc019BtTM23oMNbn7/AOA/er8g4F73Dc/V6XSeW03SH9OWpAk1kObIG2GZY0+n1jBZpccbvHA9B0P3+xn/xzev9vbH782g/n2zybDWX1jOhsiWnV2ncyqJHHe6Gs1QUTvWO69Xz3Jyxm+uKwQa8jhsxEGNNrnzN+xC8ODKUQgkN+ZmVGG0vsdeg4AmEpm0QUZGmWyl2bbPz82Mb/iV4g7hezF46b3rBTNmCiPAwS4q6M6HtJwj6rq/J5E6R80rpk+A5jM58E3wcOXwPXzBBgb6+M9/HcPGZP64TyPVs1xoqSHBfD/7/GM8fzZ8ey6dwDzSb8c2SqO7o3Ddz6BvYffbSw04zvj+SZP+U9mZHPWpFgj1xuyvmPbB9I2TDegI1HE3TbDtijr1jbMVkh4bmjyWq3ZQFqDumLbB7qF65dOShYp9p4VKOKVFtJk3A5WG7vxcpzc+6JgjCDpxAjYDpfWXIlHF/ouI/p5vN73o88lC0mJUdoxYaRcPA4uGIYkmbSc4PJKT8Jta1xr41qVP64rv/3xwR/vK12FVM6kslCDc8IWTIrH+ZXXcPmeJ+PnQPBMSifIZ0ReXCJGTogUJJ1BMiYFfwARphzAy6tc5EiwiZg4SbGvxHhKzqiNZTg6hFmDTpjrio1VOxV/RkmCHQpjYPjd6W6dm8urmLrRSSRCkaCnvU6uU2eH67H/bqPNqBstmvDA/4rLlafYUDquIu3yNlVqcIIb0gW0UrqX2FP1Z7fYgqAODumg2bPfuw/NrI1sHcF/5pEdwmDX981FRKAaJWWWZQltvmEcQkpekcVs3xccC1okboS4eCQW2TAoEQdwvfP77xtJumfhqyIvL2Tp03BP6X6N731f6zGvSHNcG8Z7LQwik7FOBAAbDKDt+9W49+MxQ1P00C9jHo2+yZF1TiIlI1mhYlNLU2xEDvtIbJElLPiYmwynKalfsfqO1HdS+uFGQhJUOsdItEm6zK3Cxi//rWNfs++9LI+kwZ8xh8/EpWf/8HOy4vi5r67zVak6PxTX0Jx3xWTSDj/dTSz4upzjdccs03A+tOeO2HkwvMcnx75zzH31cTaIMb0738SZDyTMfXiZtxXLpPQcR807PYL4wx5ybxBYOD6Oe809fivbuu4vjHO0oN1zmiWAymnhdDpNKn3UWDyecMRYjEl2ZK5y8qzFn9Gr4zu9d7TFRP0CAB7LZx1vaILBHvEjS4iWlrDWDg9rdp49hoIeKn3YPtfMmHpYowyLPpzvvwPELK47LCZnKO7fH49ZhuUpQ9PIH2hmZ32OTN8j8/esz+/64Avg92f38sgICveT+fHbPwOXzxaRCQifnAecUdDu++2QUBFT0B4VGZSindwrqa+INsQqyXzxIMaJNs9gTL0j6jGAHnzdw23qcWDa6owB1HZzxiMF1FCPFZJQQu7d5hg+WqFj/I6YvWd9PnSrjB7zarhk9nFpZnfuYTt+H2FkDI6OEhEkspB9BxdIidqbJ3iIx9lVE3paoBTetsrbeuPt1vn9vfLP39754+2D27pByuSyYItn5aIFGXItw92bBwB8jYSPExIA0CIJRIL1s1QgnaP6itcDdvbVkzvcyHVJlEi1xONwAiQcbLQRWzOF+cUzUv13Ym8IECdxvhmfOeQ8uv9XG8gmgKYFNVRiYSiQIqZIm7cxtNxGFRfPFIhNYWSemnjJr9BOm5tNEsy633cqQPX+ES850Uj+Gg2NjOmeeuhKd6SH6WBjExg6dUJS1xhL2knWHCSGm2puEuqg0FnrTpZEqYmhtzfXCvJURRgVO+AeVG11lHhTehd6sGvZBlOnnmG/1TuVBDNPxurbNvvGLObgIRba8HALGYYChmp3pk2VHuM/h5SS9UEQjNky4rOiPjT5jqhIw5OUHYj593S6Dme5vyi/l1NCtATIl9kPIi4YpBISVcmzbf1WlGQbvX9Av5F0RdKoCIEL3VsO92/C6O4pnDbFfq2RdS2xbj6qNxwP7+d9zfhXjiMzNtmouzVs/H6fqOHVOh7YxbtXvmqfffp97nXaKYkpUu7njexoGWwkh5/jde8uM+aaIHyx901AvLtyx37kAPEROYz347M52jHX7VF7bey3w8s2+tbm94/A/NMTTMONvBsl49p+DJAb7z8A1YSCQNG6Hc/q7mDxEkYiQq8by7IAF1KCRTw7bw9AdctYu9HVA3dbawHg+g7UFvVYiXDRCU6H7hmhoFHntDUvcWW978NoWILiE2oZcjBlCSDkXZzU9slv6sXSFyC7S09kJLJERnHfwZ8+0MLHAfGJpYx1/b9jfR0H897j+7P52fWO7w+m0Iu4p7vvHN224+fjJJoA8Qv9pZ+xf1+xej/7/DhnSmnq8wEBmORTFz67/mPfzAkYLpux6CQTTJSszgCmVkltJdUr1CvSrs76qYbgrIc/+OYeJdzwibWYsa1buFlXeutQvfqH6A3pfeoOWo/M4agj3CKWycf6wXUvDgp8/HkcFfEaMPtH2d1ZRwbQT6jQAxxu8fnjcxlGiHls7/TqZXepOQHlbTlfXpBao1qIB56rKk1d96+a0LSwNuP92vjjWvnYlGrJC9iXAuVCt+wly9Il3LhnZwBlCdbv1bN+8wVLxeP+0hlLZwyXeJEUEjAppJEloangsYD4a4y0SwdtLkPyZLzKI7s6AHM8a4kJHPIdSMSJJYnFVWPxzx4GcFzozcF1SonWN/Yyc8auu0PsgfHMDvE8jiFsB4YEwygjYSVErIcwuQ92P00KtjPGe6dB6g5AZaFLJeUC/Yb2HJpzyTPF1UgS1TbwzOKkivRws4qPXVWvBZ1ScjU17bTbvTEp4GxxyndrynG+puQuTBHxuriI61Ia5EDht9q4bS41821r9G31mDd18He73XbZl8P4TinqXicPEUhp36wBTwwxnRu0uor33FDvmRtDbJyr37XfgZT3lSYLxY99k90NfvH5kxTLxiytJyBm5JRR6XP8uh3hEkKIULSR2hVp76heyaxkCwmfiV7cBa7i+xwDwH2xXA9C5JnR/dVaf3x9lke9xxj7Z83v7VhdB+5rKf9sf3zcb5+149GFbGZYV1pT6I26XcEaGkL+HuKbw+2fSUvoMz6cdxw5lbkeTxBo7K5c2/ECsgMqv9OYmxhClBEV7q+X9n4SNQazrSN5hB3EycATogeXbn7o/BEMMMb68Dg9y9pmvxFwwiP+HGcvtr1TSmGtRs6LB+uWhdo3lsUnd7fKtX8g/AK8QC6U5eK6fN3dJbVWAG7XldY26nojYT7xszhb8OM7ZEPbiXTyrVOaggl1a3SMdV1JGH1dfVNV9cLuJpSTlxYqJaHdmcmaQpzUMi/nM31TFkls242O0bcVPZ84l8xWNy6vL/QAuiYSsdnJXRZzgd5d0zO4dGzQNvA7EYd1n9X5eNyBvTTU0v2ZJslefcKMsuwP2mLjLjmjB/AwNLk8ezba1jopi/+PckFmGh4oX7wsEYshc8COgbDgC1HEw5PCklYgHzKQRYFuOyMa+1nHJ0zXXXzaLDT0psvIMyIniNnjbh2Qj4Erex8PEDOsWIU7rbzgQGkRa0PyUm/grF8ypbTK0itluyHbO0VvQAg+q2GaQ7+yRxlZpXQlNzwhYLth641aG1UbkYoAvblFaEZS33x9Q1RaMNdq7pzwrC88TiOYcKVT8Rq7sgiWnX3qwgwMvnPHqGeNjqlr2lH1wGjPsi7k4ptya422eXmukjJixrZtaMd1y3InnRfKyYHW7brRjAnO1TqaCqRCt0w15VY7HzdjbQu3nnnbhE09AF7zKy2d6LKwamLTM32Av3T2LN8BAEtIv+QTmrzih0mARBGMPdN3ZwAH1ZGQQz3fEegz4PJY8Eb1D6+iAhrB+D680mTZGO760tlrufpJBH8QnlTiRoKNxJtgZfwZzAC6AGVGGmX8opJMDM654joxEYywOZPkjNDDTj7B6cGiN898NjOPRRRBpHuGKwX6htqKJS8Hl9JCkoKlm/elpRlXKZLRJpwQRpardiVL93Oi7vV+MCqGwpkBIpleh1tteCtinIZRJiWD6cCoPi7xWrbNGmuUBjMVknb67YPLKWFa2bYtkiB8/xielyzGgief5OWMToA05pmRssdIjpg8N4icdUs5qo70Y1kyxcJLNDwIaq4JKhLVTQx6ccOrt43WCkvJmInvhebPvKlBrxFbm0MSxg0xEU8g6k3C2PH982xQbx/0/F8s5+9UXqkIhRM5LSCZ1qGOWrEM6XKZa/noH4lneu8J2kHZBBr481WVQCn7/ucEiic9qQ2wedifxnOW7MBm4gxfC8dq9Sh0bLLvoTDWHSZjOQw1ghVPIWulh1jOhNCb8vf/578obaN+/BPSlZx6MNEut1PKiXxaHODnRxe/901Tnwvj2RPGjcNHgVQY4brkRC7Fywx2qL2SFh/zxYScPHTu+Hk1I6kHeCSR2AcVy0Fg9RbafQfZovAsqOLj/hBWlyWh0kl4iEgync5uRthbzE0JUOkguiMRM+tGScQAat88DrV70XFTooqBBftQIw4J2nbzeECL2IQO1hq9G9taMTO2243eK61WCp7ZJiXTS0HbCdOT3xRhYXcHgL13rzRw20jasHoj2wicTTTzNtS6oktC6kYrmdWU03LhnE8sEXDd8Wy0pt0pd1XWNEp5vSCiJFmme9X1s3xQDMvwK6vEmTNiwyJS9G0KYX/Fhj09HwdB5DlhnmdHHY/7iajYk7Iwjy7dr9v12Xr/sr0H6/DP2nhs6/H/4/m+5g7v7+Np2yRiwBJIBPe7e8lrbSatSNvQ9kFpV6TfSBYJHiKuWdca7szCEzOsY63S3j3Bw7bVJWHUXQu+yQ9HZFh+6lmlLg3kC34yjwE8snuDNVbBy7MNMdmSZ8b9FKqd++6+UI5NzI+w7C2zu4zdje0hGA40tTXPylRBugNAsU5qFZNMLhe6QcriFTUk07PQU6YqdBW6LFg2Nu2835T3tbO1iHPMoJJQyTQKfWb6fttj/9Il3L8BANOe9OHVPQbokzCZg+ULltJZsghinmN9ZLh6nJ6N8fTVuLSHOSDjgclEJhIVX0x0uriQAeKEmcoa5+NxTlmaBvcevJHGg5ybiwHS97EvyRz8Mow0cyCMMDwsaIFR5s1KbLoFuMR6ZIwYR7Pq2aUqnnk71qekpBysN4Jlozc3IIRResrlabLiAJmRoHTwNIyftru2Zk8MAy0MTU+Qiq42r9xgAQBVjK6d39667yPbmXZdOBdPnkoJr+s86mUDWMcUmob0TRWyRsx6cuHelJj1qHXE2bHXv/YwI0W1UdIy78q6ohG/O4L1h5jwnIemkQ2dQRvai2fPE+XpOjStvrfFvNSRoS5+vslERzYv1r1UYL3C+obc/oGU7yQpNMzX9xAZjwEQHrP7KlCfhvyTNff+iHn2ZBW2GKvtkH17jMczG3vV8zOPPvtUMYp9/XZyyebrj20fP497mfQYcX2FrfH+f/1Pbr//38Abwur1o6VgWijLmbREHfcypNIKIznPk4zC+1DyTOwRERYSise+mkATQ5Ov1VkKBQfGtfSYd8kJneSi8VV8DpR8AvPntUSinUlHU8aSkfEwl+GWdaba53wiYlCHdFAI2meMlAMs6ghVcAPFyRo3MNWUHPc9wgSGv0TMPYCltjUYixLWbqSe2+6ONUtIgtvHlW7C+eJB2GZe3qZtlfXq57leP8Aava4givYNWzKcz/RavbZh8iy4wQC11qltY62N7fqBaIXtNlXGJSW6ZHIE72pVpLri/K1W6mmjpROptbB4xTe+vnmtR1XeDF5eXsJNJ76+6u5KdKt4igrg2ZOHQE6fr9HZ+5SZMRZPJtojLfvMIlvKaepdPcbsDTr62fGvxmwcr/30PEk8DOq4UbGT2E5YyATJvtkc49sP1l0s/EftxmNS0BHcHt3Rj3302O5H4Hn8fCrBPggR9+cgKZt6LF9fQVfUVrJ0UsZBUxoTzYvNe+UFoHV6V1qtbOuKrSvWN2cnBE7DRSgycYqK3T2nvb0cAMTz5zs2LnIKgjbiW+OErendOY2obiPhuhyCz3UkkAz3tjPNW6201hDJznRrJzXvq26CpEYzN0RSLmhy6ZcuxtU6tw221Vircb013t5vvN8qJGeQrAVTlTOazp7YsZxhcQ3AlC8h83LBcsQGpuJAUApQAuzkcffBBMYAI8fusDMWAGkfZBzTuT6HJ8RIln1sz2ciEqthitqvsekcEmqmrZHSBJGWdAeAX01DC7bxeN3B/oODKwOZQM+Z4kcXkg/s6htHsPhmCdOM+yMXjxdLHhbg9Iv42JYRY6yINEQWB5vm7IHJEhIjwNSCzAyHe6Dq8A74qmfsLKriZRaPVR72Wx19ye6yMv/JcLXFfd5uN6QaWStZT+gp8+3bK5fXFxdRXgo5eahP1wgPqhuq/t2cs8eplzK1Xcc6NIFjJPYMFyUpKpkEozbZlyHfclifnIUfxrazVdYqtQqWE6V4SIC2XQ4nmWuAj9BSsjPaNpO6NAwaZ2Y0Mv11fUNvb9jyB6QXcjp58ki0KYWrxnqYGDbmyRzkd+vj/TbxeQ+Yn7XhmrwL0rkzQI/9Msf34/mGOsG4YnxeCQPI+DJxBLVZmnDWLwkQKaPUYLLJEsp65fY//0/0v/4PqH+HtNEtJHgsRcWhiIOeknaeaOGKUoWlvGLZcxsGC5gQFnHxpeV8dqO9JDRlpBROubh3JRX65YQmoSpcLdafnLwakkDOCwnhIhlLMdcT9JLJS+Zmxiq792z0i4fOFV+X2LHH0LHvc1i7EVCkMOKeRzyrCawR4ieRTVySg0GLNads20bKTpHmmNAjpmGUX5OUsRaUOUGt5gURj6sYn+t1o24eG9W2D7p0kipJCy25O0VCKd5G481jpbZto22Nuq1evWG9IbhbNpcTaTn7AJFI2lClN5fbaFcFNtgap9OJvHjsRBK3NK11bv3KUgpt3bCcWJaTJw48WChj0B+tp7mhq00pgfGwvjrGwnEMWD6+9ywe8M7S+ROr7gienoHMx88f3//ZcccufsHcffW9Z2zj4/eP5//Z8bP7P/702Ixw25jHxmR1S93D5VewjSSNlNVdBFLQLqANd551ctc5Lse5s0ZooBHxiu4Wki6kjGde5t0I8MnLZJWPx2Okmi/m6e55TUstHeuZfC7BNzas8fdRJNwYSSfuamnaacFeWsOBo7rV2hREmpfDSkLKhS6FnjqVxkfPvNXEP6/KPz86f//tjd/fN6olShq6fh7Hl/Irks9YfkHKN2wkf4T8iyVn/1zguUSc4HIAgQ7IbDxPkelunCzavzBeHkfVvmHZ58+n5MH8o/9tsKx9/3yEHWBjAQ7W5gjsfnaoPdt3H44v7jOMX7cX4xnaiOMxsAWXtDk5nizCjI8EaAnLAWSSkrPRk4V4tGetN3HG3Ae+Uoj4I/G619NKn30sUzIE8zE2Wn03Z0M/xeWexgYUkF5gQWJzE7BM042tNdTOlPOJy7dXXr9/I51cQd1rNitt82u37slwowLISEB8VHZIIStDZA8Pg8BJD09AscOmO5LqjmuZj6F4luahF6aKbR5HnhevzKK10bYNtYZKxKWbktJpAl6TRDNXqxhsnqB4JnjD6orefsdOf7Ccf0H5NtvhsWheAUZTovfPddKP9378eTzmvQkzCWJ/8/PovO+H/XqPwv1fXueBzRvvjfV2JNCNz1iMuUfSwPFCnFwNq5VfsnHVyqYbmVvsA+YuYCp1dQBk89xxruSex03F1yEID0R0wphHZnAqyOkMS6hrpuQMYEq04uEqC54gVSSRTgtpKb4HmLHkwiWfWaLOuoqSTj7ONcsMb8o5T2PqXBbK+QQd+ujoNJJfowsw8uJt34YqQrRPZojI/ry8Io47t8czKevWWJbMeYmC3hLZUhhWY3Npbkn3WsnpRD9XemqU5RQ7pMyYCl0r2lbq+oFYo5iRzW/UWj0MSGfYanPwt64rbavotmL1hl7fEOssS3a9quWE9Qa50Gudrq2SM601qqrX8dQLuS/IeXFiIhb1tlXqsnJLV8rLmVNvXprnYZD36Nj0MPjmADY9LIBHsHY/kR4n3lcT9Vn27qdr/gkYGscjmByf+QRkj9cwccYjBtVjfeHjOZ6Bw3G+n1Xy+Krddxb2w+LAk+8+LkJmg5FwOQ1RJXWhmFJ0I/UruV/JciXn7vWAc1DrEBpMe8YW7K6qZOoag8KMCRrq6cMzR3IXlseXRKwoHP5/Hj82dLwOrzXrERS/vyXiQdhpAJBgDsQE0zY9hbNklioz5ExkBhm7lATBVnnsjqgnYGEu11HV+9Gyslmj0lht4b0Kf9TEP67G//5j43//9s61qmfunl6jtu8rVl7p+YJkL+sm+dUBYDqh4uXdJJ2xyBA2GWXdUiy+YzyGZXrI9B33vnfYnjUH0IdL2A7P78AuwYFNGF8cLG7E+YkSLhSLpJIDYIxNKs/f4/0pn3Lv4h1/y4xyYlBgd8c+/0bQPIcP7WskoZUppNmk+VGR/dQpNBNJYX2EK/0Qs6ciFE3RZ+70FdvHrmBePhEdsS0RB7z39/4cJJR3otKN+HifbRygEn8ds5hTbnQn8cQQkYLYAlunWqeakpaT7y0p8+31x2SVam+oNqRWjETvNYyhxh4MX+7m3Izzm2uHkxW11h3IDZbLnFX3KkI7IyPIzD42FXpvdDVEG4sYfVmwlGi10uo2waSY1+LW3ugJ0kyePKydHnkbfQRZV9jeSevvWP0LlO+onWmyJ9BlfP6auPTP+DeG4XEs6bMs1THOzPf1o7HqsWH7eT6pbIyHKn4e3zN3I+dxmHTTuzY8khF79ZSH4fWwZ+17TrRJfIxaq1Hu0418tMZ9JOiNIodr73CTKXeUHXirsN+bGjkivlMpXF5O5NcFyx4Tqq2jIXiu1w/ojW3EHrcel/Drc7kgkjhJ3jUrRaEscDqRLt+xlCkp4wn1Ph6XqM+OCpKDDczZfy7BdudMPi2RTDMS08qU3Bugb/Z1xBSLjIBnohZwSlxeXiIeKHG7uRXTuyvIe0xRD0mYG30905I34s7F190t27eVdlvJVlGUnJRSXFJmFA8HBxgD/K3XG1ob6/UDqSv99kG2DuaCokuCLu66aDoepKC9YtVjLrp1dOgVLnkOdFGP76jrhtk734pn9uXFYxws75lsxwH4yFxpbA5ivrG6K2VsTp+ZqX+VOXv22n+HfXu0zB7drI+f/Zm1+K9c71lb/9XXf9b243f/lDRht+okWC3pSu4O9EpfSe0DaW8ku1HSRkk4iNMB2J0NTCIuE6SK5IzmTJbkBR5aD3Fo9UUne7X5oS8+x4TgzNCIW2Pf9wcwPFq1YzHV3imaEXHmruBzcyxGe4xPmtebAJ1HSYzBZgZHiwAAIABJREFUEjiQsqbk0xKW/r4YxImDNanRPqH1TlO4qXLrjbeaeNuUP67KP/+48XZtNFlIyyu2fMPymZ4umFwQuWDJS71ZvmDJAaD/P2PphMiJXejZ3b5CiVi7fKjzPfpwJIA8P5TD24ch5GNi/32AJb9v8UVfRpxljDV1yRPrfSYOeBkW/cR2yACC47yDRXmca4dn7n/Lv8YczmQXpsFgoh4H6Nob8xmOjGCz7Mxp8o1LewINV/qhT1WHeyg5iBuxoxipKS30AcUyEkzWELuKVYKRAjBUBDou63LXBUcB/nC9uutNKFnISShpVMsodM30SF4jlWDVUmRx+m0XM9oImYj2SDzHoTaRU75bUxIymb/BEtYam7fqHD73rN+uIXn0skz2PVy9qfk1t3wl5xLqFR6bWHJ2T4OAao6Y4Ahhoo8aHm68mscKGkLulb5+QPkdufyBLH/FpGHpFAlfQg+WSiNqDLOIy2cWdBjZq9j9315ZKFytkaX9SJt/tff4OrHvMzMkyJ7vY8CU9nl2/GyPfHzPLLJokVnmzyY2OXpJvI+8dF+PCmcxftUNQxGJzPfYyyUMuTlPIaMYjf/xn3/j269/4fT9u5dmrM46r+83rr//TlGo121Wd/E+8cpKLRvWbqCNbmH4pATW6ZL8v/0dj0sKUNsbWBg0IrB1KDmS5woihVQ8vlGKcD6fkByu5uRVgLz/3PV9Pp+xJBTxMCMHhw4UDSjn88LL9xd++eUXUj6zdmNrHauRndXBWvV6k22jroV6viGSsdOLT4gIbHW2sNLrhrZKTj2QdnSs7oPKzGtbDtmY3ju9rtTrB7bdkHolFTiVEy+vJ77/+p1NhWpCfb95wG4D2RrWKiUlTMOCVZ1MCMPCkEytnVrfOL+eqdtCXobS/meQ9Bi8OtoMNuMEjKg9+2TwHn/ef39fbB6todGH94zYvbv32bX+zG381fGMofuacRy8FrNd4NmDJnb3/h0HZsd4ythIE/6dRDApFo/qMJGNuz44Xtc/O85rYUlC6kZRB3+lBQDUq4O/YizZLUPPwHPAlSR7Eqh41iRpIx/uX6PGaqKHVTzYn8HceNyajvbFfxGJUnVutfpCuY99F+8di78i2SYLNUBDN49NHR3iXIEzN92I+D+mWyAJU1YmmaGpQ9/ZxccgboDz+UzqRiMjVtg6UAubwaawNqOqsHaoVkjnb8jplZZPsLjQs6TvkE8R6/cC+ZWUX1HJEwBKOsNM/Bhxb6735/Ak78zFoFntawC4m5EH6uEObAWwGQzAWA8kxlzyv8V8c54Udj+c3MY4lWhWbCwyLmt8du6P744YwD2hZ7Rcjq/Z/TrhmcOjzYcvWopNbdc/JKpXONhy93TKLiSdSg6x8zwZNCLeN8V3HECbV8GRjnGG3hBtni0cmbbOko/q6Ht8nWeHajBBEc5gRNu8jm0OLjRJRHcWIefEKYCcJ0V4PJW2ja12tuqGyCklts1deCPMqK4rvTrrjfn5kwhLDlYkxvgQjBYpuzSZKhbgbZ8Hnl2ac5qJJx7SGnvAiLGNspN0r8sh5oZCXW++8ecFNWeHuqnLkc3iA93754H570BSxbUjQ65EGmbvGL9hl9/Q8zsm3+iLoRHqYjrc8OJVWIjnETHtqiOUK2aCEeLyY2jH7NCD8T/H4xHmDxM2xgk769dGcCdhrM5l+zNo3NUhdoPVh7cz0HL3veM+4nPgWAVJnGqeXo/ahcbQCvV7LdEeM/OM77HYpeiTabP5+B2Z+BqA0Oenu0t//O2v/Pq3f6d8/86qzWOtW+fj/I5Zp25X6urSc3mG3riLv5siuFs3i9DF2VClgybIhZdLlLzsIfUlGk/HQDpywuVtqCylcDo7M35dV9b3ldVuXF7OXM4vdBO268b1evVKRDPJTTzTeAJAZxRJQnl5eeH19ZXvv/yAdMLWSv64+ca6rR6roN1p7NawU6VtW8RR1cmADbfo+J8l/NrJKCU5xZmOlO4h4BFva+vuZra6ekzWInz//sr3X3/w429/4dYT11vlY6u0vtF6d50/Yk9GpwxAkYTm7Mwlsfl1pbXNF4Hthl7OkWX4J25S7i2c6U83z/AaA/X4/X+1QsdjvMmjcOfPwN/jeY4/H19/dh+PYO8rF/JjO49/H10ozxjUr+7/sb3PrM2v2jXa7eSLW/E5cFnunayV1K9I+0DsRpJKKUouKZgekO5ZgSPoeFiThJB5793p/BmYHJMJZWTyMdtxyOgUmXGlSRJV+52LuYc7rAc4PoJCiIXYhD6Nqn7Xn0Mrc7AZs+9zmjEiORjt3juLGa0U3yjTYBF36zkl4dYa2RZWLaTmsXddPfPtap2NRKXQUyafXtHyikmB8kLKP6C8elZvPoG8RLzfAnYK0HfCpJBm/F8KEOgslAOKYDoHWPmzAKP5kSefiwQLlZmBsDNhI84nHZi04VbWCIcwY8QASUhkPK4LExja8yZ8dUxGyU/7dK6PE9oUj07A2Ew8DlvCBUgem5onJFiuAcq8rJ1nWZ49CUI8qLVH2TwHdX3+xDrGgtBJ3fmlRvfkO8Bj2CJyzYjrOLCQ6UbeZXc86SG+q3YX3jB/Ji9T5+RB5/1647e3N16/XSilYHZFAvy11qjbzYWje3c3ddkrTI2EqsEK1VrZer2TezmGt3h797VrGFIejyWUkn29mPF6YHRScukOE+it0TaPBTbBvQXmslWiJUzDeNYetTXPNdqhCiJjHVWkr6i9Yes7ur7T0hVLL2iSiNkzNwBxIzMTtYEPa+aokPK43k9SZA7IeP0wFh/X7fl6kskwTsHpvCdHHT87r3cY94+vP1vX99c/7xnuVuegjTrCXnzOuGHd6SVRhH39HH071AQO11S4ZzJjeVABScLrj++8/vKD8voKW4VcoUG5dSQvQWgklpfMy4sTYlur1K7otmHaKafFjRMsFBlcuu58fuHXX/9G78Z6++D63mi9g1UShvZGLinKkRq//PiVf/v3fyeXM//45xt///v/ovWFX79d+OXHrwD88dsbohs1VbJIhEfE8+phFJMmcVWW5cz59ELOmS6ecHF5feEGrFefWHVtWN/AGn29oecz6XKh9wrpgkSVAQXIidPlDNmD63tbnUzVjiWZSLkfLIFR+aNvFTRqJIpyOb9yerlweX1hOZ9obnayXM5Ihnr9cJceBiHEm+UbJDidC5sJOUPvXpLr7f03Xl7O3D7e6TTOLy+wCKd8oqpbk9pdK6c3X9iG7h5obKC7FZNzjjis4Qa8X2B+zgTeLzyPTN4jG/hpMsbfWXIsvkqQbG5pBus2Mq5UlWVZaK3NezLj7hpzksXfOefJAByp/PHZmTk3tBJj0RmZd8eMpgFQiPs6fud47eP5Hxft43vjd+1Kar6xLdpY1Mu+pfpO1hv0D8o5avKijLIdiltoGWaYA33U8XUL30JrScZioeGiytkXWKKU0CRs/P7koa3Okrv5nQ73WWullOWuD7zPbe/3UWM1ZVISjI42m5n6u8Hh8Sqp5ACZ6p9vHUkpNpmDJW5KXhIpC1kyTRPoCcPLjqkmWu2cXhfW6zubZdL5jC4XL/OWLyAXNF1ATuR8RstLvH4CzkheSPnsoC8F4MPBnxBZcRLw2CKezZ7NFUYHH98ZHwgwqYfPm7suJ1iLuL1ExP8FnypQzHW2eov4P5MdnKqXBkySD2ucj+eeirOFaw2wmOfYBhyAPbIXh43NYpy4u/EQf3R3v7qzwvM7zvxZElyea8QgirOpHlLJEH1NyVyTLBn0jPSMbtGPob6ja4dslGzYWmkW92SJ1B1kjCxCzOOlHAgqo0zyTAWZcbVh3KSHedChS6cFo+3JHUDy2rfXtfLb72+8ns8khF9/vIC5sbPdrq43O4xOVbo1kmR62r0BA/zNOL/oawcQrhF4isQMQSfoeyxVCpCKgIq7WDUqDYp4NrW6AoZox06hOzlARN51ZKdodU50FQ+dAtfnHJUhNOZwlCAsqXF7/x17eSedVmpfaYaDaiO0O6NOOE8yap8cx88cS90d6LsD+4yzb8G0zqmGG9CE9uPYe/ZxeyQzHHTZMLrFYz9HHKT2B3DKgUAZ+9wY9xLg1wg9vVEOcETtd3L2+SIWWGBkeaOBeyMUgaHkYbF/hsEd+xJd0a58f71wyoXT4nXJb7eV3/757uhw7dTaWVvl17/9lZdvP6JgBmyt8vb2gb29UUrhl19+mW1Z15Xr+we1Vv7yn//JX//2n9SmvP3xG5XOtV7R1txbVWCziopyWhb++p9/4y///m+cLz8ov1ypxeXOfv3LN375/iu3242tVZa6sLWVjkLSYBDx/WA+Fx/zZQQGWpJdnD6sGwuGZQgxmnY0ed3GrhU1F8TtuI7Zcj5xqRekJzod0dVlIp5luQX1utc2tRC81emlUTNaqx6bhLnv+3wiX070XmfwqoX22agDnMKyTCY0G+6CGFC9s62rVwfRHqK+nwfiGIyfGaz7Rfxo/h/B2zM36vH1R2vr+PvxunKMpTm2YgBHvsj6fQBXj+347zJ0Xx27m/M5m/jIhH7VN5+uLYffD+1+PErKnmluSrFObiu5raS+kvXGeTGyDICekNA8S8GeaHWGwQYArI0Wm0et1QVItWHaQ+dvMBcg3RgleRxoxOgIhmfeM8JUmz/8P2464MOxNb0zMFJOd0zf6NPhbh76VqPCiAXdP1hK3yc92UN1EACDbXShUpUU2b8LrSw0W6jZWHPn99W4WWaTM5rPeG3foekXmcDpjKVXJO0Cz0hBZMHCPSOy7MyfpVkXdjCAko486RfHYDDm30xW1m8s4n2Gft2U85fRcbOPxvl67zFX2DexESM61wzc/Zo93OFu/ErQB4eEqTvmxWxe/9HwcwDkRu1+zjHww5qzsQ7tBsZgBEe5P7Pspf6yIllmCGHC46Y9psgzCrVFG6J+dG8dOCFVvdKF3kB90+lNMQpJ7NB2py59Yx3tPYYWhAzHcMEPxmo4FLUjzT/vkrlRJ7gqGgb+Vo3bFhvsWsnJk++yiOsbzoxel3Uy22VFhuE85u9xPU4pUYYgcLCrWfJ8736o7WD+cY0+foZgnVLrXmlHHWgogubsHoQ5VHzOq4lX8kiClOxqPikHaPbTJGukfoPtDWkf5PMPsixunJnzwWbqeod/gv2erfGPhv887pImjrtdfO+hHx774/H1x/P/bM8ZR49+sMN3JF7PAQR9Xe0xDhvQAuDtBntESXOw0NlZknD3RpiJAyTfTxT3DBXzkIbT6USPimMiwnZbqe8r2/XGjx8/+PH9wuuP75wvr+TTwrquLOd3Lq+vXE4nfv3rX0klc7vdePvjN4/Lbp1f/vIX/vaf/8FaO6lk3t/fkbffQTM9GWLNdfwUzq8nvv36nb/8x994ef0FO7/zx/WDXq98+/Wv/Nt//Adt8+Soa21cr1fUjG8v3+jaqOvNQx8CRw2vVZGyl00xSVgyp5olqFEb2U8tMg4dIRPFvmVJlJQop5O7eHuDVrj2im4VSBihI/cArlJKYakbHCyxQqapD9KP2418uyLrjXQupOJ0qobukzQHfq01lO4ke06U04KZkDYX90wwXWPreiOfDO0VlcxZhhv5HtiJuHPEbTuPafE09L1ChoXA55gwx5+fgNnx9fTk/QcgeDzHsGyPr+ecp6zOJ6D0JxNtf2/P+orW8aiB+Oy7++/DpTj256OLNio5iOsyMl4PG8wtRzmsMJ9jI/kJLBDzNIJsXlA990rWjdTeyVFOKYmP3dYEilugKm6gpLFydo2Y0obWSls3Wl3pdQNtByvY3aMa1pHHwwhJIqlgsDUWml7qiQLuFpbIfnS9ppGtNfUnJSqw6A4AYSRquDbheB6TgcU8bvHwjAagHJuiioUb6yGBxNwCNvFYv0phlcJqhatk3oEPE/65brxbpkVsH8urV/nIZ0ivIBco4fZNXufX0hlJJ9f9kwyyBCsdjF/E1wwX7mRMf4oAf7LLjfsfYCzA8ZhjGtIKo9y2htCvGK4LOt2+zlg48LJgFxz8ecYsSEkBViPPN6XjTuUuUMOlOiTarXgZzLum7iCUAL9mdrcB74DvWS94MLngpdBG2xVDUo57H0DMNQEZuQ3Jdtdxa5AVWRK0hFj1Fa96dR/LhrURn9qBPtfJZM4BMdg+xhgzLES1vS80ZASNpp61W7zanK8VUXSA7m281cpam1fT6Z1T9oobHUObM/QartZaXdB5JGQMsN1CsLmwG1vLsnDK91nCFrXAkT0xa6zUNp7deC7x3w7PyAsJKSrdwUl3Y8vMK8yonu7W4SmLM7QT0wDYsaakQjZhycKmjVzfye0N67/S0wlliepLKcgBvV9CuScagFl54+hRmZWhjmPRB/s8hwoUYY/+PK77B/jPsIGeGPlzbn8BojnsF2Y2r3U8POjBjXiLdWuqH0jz52LKEEpWCYZv7mOHOECJtgtTUibNvc4oY783L/+35MJlOVHzwuV0pr0auQv2vlFwXb3zaeH1fOb7rz94/fGLA8D0D26XC99eXnn59orkzC+//MLL5cTf/+t/sd1Wfnz7xo9f/8pJvbTd6fy/SPnk92TNjfjWQ9vQ8cvpdOJ8uXC6NMrlhcvrC6dvv7BcfgAr6fRKubzy469/43w+sZSEto3r+xvvH28AXM4v0wtYJhMVlK+L0qRdOPFucIyHE66/LJTzgorT6dqyZwBr9clrYAw2Yh9YydziT7h7JiUX+yynBblcSFUwc9dx7ca6NdLHjdQzlHNUKpGp+WSHncPMkOgokURtsG0NukVpHqXVRq+Z1rZZRHxOAo2khkdLHmLSjUHOTB33Afxp3N6xfM/eO/6/a/8XDNkji+bte848fDnhDn//mSX2rxw/s+hSSqFjtl/vmIjw1fFnDOHd9VWR3ki9k+lkdeYv2Y3EhlhFtSOygBV/3rGRATPP1AGgi8z2tqHNN7phBafYSI5uouP9DxgzN/343YGHu8BnuaEnfZgMrwaCoAHeaq3UqXO2sxijb4/M4zRCjs+2ubvYZS9i8xYBCTexOmDYZGEV4WrCmyb+aMJbhd824Y8NbrbAcnIAePruoG8CwJe9wkc5T70/G1U+ItHDJGr9EhUZAvTc9dv/l7EoR45CI/BZnWEMyna4vkN3xJ/r4SsPFlB0JMxEjs6EBSkfWGABKcU3070EyDRyks2CWcM6cuB50ObiyeZ6HBeTF3zG1gxpmMhKsaiS4W1IaDY8y/rk7WuHtvhZISlkQ3qCKqDVGUCtaKqktpBjncOcMTPtEed6YIsO5zyuB8MIKSZRsi2kNCK2VcCtke5GlhjcWqd1wyKub1kWLqdCS4LWRk81+lBcEkyZbtYcFZ9GQkiOebuUwrIsLA+1i7cBAL84Hte3x7Upj0Q0M2dyzVwSzXy/0erlUvNxrR/AIx2SbCRFblIYgpLIdIre0PqGtg9n2ilugEZbDqGVf3ofj+0f/aDihvQxi3g8zSP42z0H98DueL4ZW3lYqz6xpnF8uV+Nz6Z7rV2/7qFGsfUoRdtDlSnyD/DkEqICi6P4cZZYPycrqAG8B3vsz8tXfDdcal3ZulNBpSQulxN6OXErhSTKUk5eRSllLi/fOF++s62KUPjxy6/k00LHkJJ56cbydqNthnahNcUQejf/vUMiux1jnZJyhARkEkqtq2szGyzL2TUBU6gqZP+ZUuF0eeXH91d+fP8GKO9//Eb5xz8wM3799VdeLt+o2il3A1y80yU2bkn35XP84fhiJ1GLdlkWLBUSwnZzV0zXoKgleZkoQp/qMFQLHpsyFuacHdylUp3W1wulyIwRWW8VsRtLEdca3CpaG6nHIBXByDM+JS+FTqKcBEk3tHs1BAnaWLVR1yun8uLK9+LZXW6x7xbTEdm520acJdWxady///j7z8DMzz6/W2r3G8TjgvQV0Du6o4/Hz6j7x7Y+Aru784neVUw4tn2ynU/u6fFzz9oGn3m/x3bPcwU7V6xTtFGskmwj6UaSTpK9vmLKJ1JeIp6r+Sai6lnuvWK1YbXRt+qxczZyIX3Fy2mwdXss3aw08eQYG5FE/M9Umh/xNwKo0apiWcmSIk5jT/IQElkyYafM+x5B771HhmXyeZZH2aButHCjaVWsWdT29IL37izx8kabwJoKHz3z3hJ/tMzv1fhjbVw1s8kCpwuUVyR/wyTi/PKLu4TTEjp/C8iZKfCcIjsveXk8TRF9I4QMS7rXKdt3lceO3N98GBiDjRoCjsZg/yRyTIIJTHKHFYc01Lze1BMMps9GdqOAeYwpKiFFsT+LEYJhBxbsuBGOWCpvjH4Cgfscup+rk53eX4nGxznnZ80XvFGXPLJTvR8SaTlBCqN2GgmjfrVgpUJf0BabYjujpxekNwcvUW1GRH2uEWBmGt2xoX6ibyPG2LlTOp6opQFWleEejezaYWBJonXl/yXu7ZYjSXYtvQ9wj0iS1bv3OXP0/i8mmW6ksRmzsTndu6uKzIxwB3QBuEdkMtndI10ozVgs5k9khIc7HFhYWHi/3fi4bvzysgaqKVlBXIVaIm3a3TOAD/mmWivLusa6ONk0VWXRJTQNky4EB5UinPkjkBcRpMSc9R5zQJITOsuEh12pEsod854fnPDe++zyJJJ2xElH1++COBhtBCMVXMxRayx9OIA/qPUbG68ReOS4Ohk83dnmoyjN3Wc2T0RO+3n8RN91GKA3HG0lx3nNTBERXNkpMDk/nunATnlTfw44HMDQvR2V8zUIzBB7xFnjWN3QnhxPUdw0bXbY6SCUhZM4OciMStvhOziadBixwIBLgbosGJ2f13duInz/8cH7+w12p/XG1hu//voLy9s/sbLwvjtvDS6XF8ryRtfGtSvfljfMja3tfPSCLL9gZeP7x8bb+5Vuxvv3H1y/f9CvjQosGtdSCzidl7JQUfpt41Y+oDv/eH0JmkO36MltMceWslK18PLyxq//+CfLWnl5eaMnj/Xf/st/4dvbL+y9hQMY4KmHUS4D5TigciOMpWMTto+blFo6qujoozmiE8IT7bIdN3XYQw9PfjiQrTXKUrHWAwk0gfXCsha6hVZV3w2kox6bNFsL+YrZekeym5RMp1LQcI5rwbY9OILqKb3RuF7fWV//eZzTvK6R1rx38ObEtPvoN4zIkxXB187OeO7x9XN0OqLFO0j9hBiencHH93B63+N3foXAPYvUzg7Xp9fl4VyfXPvj9Tw9zum6v4oWnyKMHhF4pVESvlfbwaL9G7qHPIyGdhLEokrPKzinvSN7o183+rbTtiu+b5DOXxUdkyPWhRyo5tzgn1y3SPRh1VpCzDnbA9VliXL8UlAtSKbvhjSF1hyLnH+jabmo3B3/zlnQTJD4oYvV05Hte5/PeXd2sehDKdAQnMquld0K1y58NI1qe4N3K2yqwfMrr0gJ/p/wgktw/yTRPi8LrtFXE61HVCoSjmBSAWJzik0095tnA/jkyS/e40QUP1qaSaKAmeYc7z3wqdMayBT9dDATgZpfMTYnKYyeZmag7lGAwSldP05n8MZGWvnchP5TscrxeL4xGl/aD4njx72vWeDoORbJC9UeHCIN2+4SrQKxJXTLVMBW0JbOeMe36Lpk+w61Yc1RjQsXN9wbronyPEGzH6/n+B0d6ooIUR0ce8duIQ5NEQoVl07bO3+8/+Q/f6+8rkJhpfga3DhVliWKzLSTab7g3430WPRvjXGbzl6i6s1tagCqavYMHvSACPTOtmr0+XUsKET9oFngHgWL2rNbkGF97C+5BveWSHzHpaAlgo1R/DMFewk+Z/DtAyFVoLR39PYD3d8p6y2bNDOvLQrDntvo8+OceZhzikzZw7QfX4EB43Pj2z3frw/z8+9kb+7t+pPnNCO1ESRPvzb5rZ3Jsba+o95z/VlmF0sWt4SX6ynbdX8OkX10J3jBcx5EkFdK9gauJV5H6G4hsbIZpcf3v7298faPXyhrtIQbwvsmIWG0bY0uSn29UJcL6yvo+5WhtLBlodLttrPvHdUaki3WYs3socc8OoX0beeq77iufPv2yu0W+srX9x+R6Wk3ShEWvfDy8hKUuFq5vLzw8vqN3o3Lt28sL2/Y7ZZ48/kmZ0HHQNKeT4SIlGZZtvcsCDm4X6oV6y1vxPC8U6+NcJiKOGUtVFtZX14mJ2ehIf7Ksio3PFo09Y7fdszDmbNbIDZmRrOOEuT3kurYWhZIsUethV4Udu4g5WEIgkgaaaGB7hyRYTlFJxGFiwji5UsHYEzoZwjf80XwGZV79t5zChK4Iz7/2aJ99p3jtZE+PPMY598SEeIwjPGZe8f4WQXz4zVNY6pn5OxZNPj3/j5fUxEJBNc6bjtuO2IbRTqLCqqZDpI1OiD4MW5qYZhpnd7SWO+RVlAnBGsTSQFCkT03186xDp6N+eAj3SmyJ0qhQ+S21hCedkln8EiPjwKRNmVffI53rTX3f4nq6ohYZiEUBNm/752+x6bUt2gJ1wk9KkQwXYKG73ATuDXho8HNlM2FnYoXBaLDB+UV1XD+XNbk+R2t3aRUXGukIiiZL00UAU2uZDnWzGleHTf5+Zyd8+r0/kiZ2bDzB41l/h6T1iDbH/ngmw0EfxADH5de7jRj7nuOsU/ZjnOwRfaWnrvZ5+M9W/8+qnoHuhfXdPAAw2beBaLCsWtmHCrzWktmaHra7oKTBUJpy8aPqyFaM0W8xPzSEvI9ZUWXlwiEtIEaLlG3i/epQyftJFk172mm0u5smtBNk5d1cK8k044qKVuEUVVo4tz2je/vP3l/f6HSWLXzclmoVZHXF0Szm4dld6lExGumej1tzu12m0jc5NPih5QITlFFE52XISeTKeQx/sNuaWa+gk5EFI7BXKM9ubadjrlzu924Xq+R5TJnvUTatvceyhMZpBQNHcImldY3RIRVnWu7ItsP7PYTLhuiIfOjWLYkPM+RL+bZaa4+2l6RLIxKN9LGnnb6udvHPHgcwB6QAAAgAElEQVSlzUeF+n1AE7IwfqyFLx7n74//J68+pYrO4MfdZ/wI4iyLiEwaUloCVMHTHDZ6XMNxlHzdR9BY6OZUIuCT7Aneu4du8NZ50UKtCy8vjX/8w+nXhn803t7eeFkLryus31YagtLp2wfeb1i/4S5cf/yLi/7Kt2//zmVVrt+VHwovlyUFmGL+Xr69sdZC9cb+8ZPtes3xFLQqsgibN9hu1JfCt2/fEO38/Hml2wfdWhSyrKFn2XyneY0xLcCSmRiBzRrfbzeq+1A+TQ097gd8REeuCftnK5G5CBxmD03C6Mx8FcyIOqLHE8zrghB6S8vi9JfLlOMoXtltxxdlFaHWC92JXot2Y3u/0j+ubNcbqxKTLRX+y7JSlwulVKQHIbmWFSsbXWUSskXBLTR3GFIeifCHE3iaMHePDEEgeQP3yNxXTtxXi+C8GD85RufwZ3z7A//s8Xh/FYF9hQA+++wzhxEEkYNYe/7IV4jjeO0ZUijcV5bN11PUdLzbHsZhoMlqQO9ov4Xos18R7xQlOEFLZVmjF21o6A0HraIa4s5YQP9qHXejZMuqKiUAnOTKqSpakqPjBl3B+umabAYQkWrNuZMRpmp0NiiZEpZScUJipJaFUVHsQCGLCG6xwbXkKq3rmnNg3MuRguxY22gtDXKH1huWBS7dGvve2EwCASxLtGeUwkcpfEjhwwofVrn1lebZzF4WnJByQSqWYs5CIH+i2dpNF1wqkf7VfD9kNUKgB+cbqvAM/rtz/oSR+PmTRxLhhzeU4z2LrE7VtGH7PdA5yzWvZ122Iy0/0mKfHu6RFtRj3aNCKYZ5SD0E1JXB8Wm++hgPH4UncyDubcfU//siKEz0D8C8AYcdAgVbpkfsPYT6xQvds1OA7+ArRkPlcqw/GsgGcgHt2c2lY+IoHaOjg9N9kh4537MpY5vyJMd1+eSYuZSp/iBE1aVb8Li8KGjF6XSDW29sXWl+QYpSS0V6iKR3HOnObn5nF3vvEwEcXFpLhF08tP5cNQoJeiBgSsq1lDp126QU9r3NwOFZJf+4O+6dPhxAj1Ew7+zbxna9ISJUI9uPCn3f6K0ja/Ln15L8xeCdBZKlVGtIu1K277D9ges/kdoRrbNd3bPsyf10ud+bzoCBnBDqxyzSM752HGdok/a7uXgeF8M+OYHPMjyqnvM3Z8/gIOY6nOecDmpIb8Z9F3Oiwv2QKIuAgkD3RusTAAl3UU+6xfO8ErEdczLURwz5+ODH9+9cfv0HcoFLXXj950q77Hz4T/waIuP79YaXyt4a3b8jFK4/3/F9Y1kuiHX2jx98fI/uNyVllfbblVfbIm27Cr/844XydoF956c39haUtoZn9buz7Te8NF41+IdVArFsfcPMKBW+/fLGUmqI/CvUbBenpdDo7Na5frzz+x//ohZpWL9RxDC1qOzNitwIsWOS1XVh3zJNpSFEWrKNVuuGutIsubwSVVhCR4tTZGcpFfFTWX69QPeowHVFX4QPh92DdFnqrygSF4ZQPSRGt58/4LbRtj3Sc+2GWkdrZakXTBZe3/7JvkVnBxVF/BoEdL9vnRUNwTfAkt6ROmi5H3Tb0VInonn0yY0BrzX4GkNrDzm2K8nnDsHoQ5PP3VnKEjpwWrLwJHgmI+UX5xn9bcWEWjUihYFO1RExfXZAgztW7hbdQA1rPYpeeu9UAnIe/BQJ2A/Poplgix3h4B0aEWfITKdZVqRlb15gXv90PD0cu6KK9T6FPQMS1onMaD5fa6VbdnYZkiseyF9toQF4cWf1G3X/QbF3qsTc0LoiyxLyJbXOVL9WATd82ykEKth7OIBCj7oFh4oEbatE35fuUd0YleohYNv74fzBcHBT1b0EqqKFQKWzSTilhoNQVxCllOUwjimL4sZMJ0pR1hIbRa2hBzjGVqRi3tAWfMTe9yAUWyCEbRS22M5uxnWHXQq91jByDreu/Ksov/fC91b47cP448OxreAsSL1E+nd5wYaTNwWeXxBdMu2bnD8fiFYSkyEctGSPj+g+V0oYf/E71C42GZ8b+eMjUICBxGa/Wi249PkdYzw115Zb8CGjj1mk3707JKpBgodHA5JM949uF2gYOHLjLATqoKcNZRSOpB3UnF+cQUHRmdKfIuPj4wfJKd97RjHvrx9iiCfy6ZUpat2zwK4ALlhvqAVzDC3Qe2i7miPNo1DYAgAIG7Ij8oqVnmngRlmyWr63WO8exXhSMmAuOi4158EJaSI3ZCkZb0cSXcdc8EAwrQOmNJyfHzeaObJWpBbqyyu1VGxrLHIB/eD24WA95nx36tQrHYiqgfUsBBtrM6pFRYRSa2SNZHDHJIs5wjUvBA+7+cHrnPtIT2HsRBatd0BmFw41Rxp8fH+nbZ311mjXG6apLuEhc1ZfXtmQ7AneKTV4eG3fKcBaGr7/wNp3do1e3b1XtF7oLcWCT07Yeb85gwWBms3pGHZ2TK+TwxfHsnkMeKAYqVNNQvzag0ZxII2576hO9CcEm8sMyHqLXuaBUgXy4hJjHx1jBh6Tzl+Poi5VTQH9ju8Nud7AjKo12tbKgnpk7EIKzqezGiBblJAcgVd8i5LSMkII94vgRfl5/eC//l//N9fbjV///d8pNTIcKgW40vqN//7f/5N93/nlnxGgj65o7z9/8vtvv/HLt3/wHy//QQFuv/3O1Z0/fvuN7f2Dn9759utrzJ3bT/7tl1cuy8qPP/7F9VqQpbLfGujK3uD9/YqIsHfnopX+c+HjfWP7uE0wxlpHFZZLRWtUv49U9Ll5QN87P7//Qd33HV1bLHiLtKm1Hc8eoRDRVFGlloWiWWml0VNuCJ7G73LfWFo8ctmmibblxCIicEsIfKS11nWNlC4OXWjWUH2ZE8wtWmeFcJJNR0kky/wvL9RLCtBmqiMoSdk/sozjkItX5mSP3nlHw3XEjgiLsfAl96jB+TMeuQXPHn+GjB3R2OM77qO7r47zqOf0Fbr3dx5/B0GMh9z9fkT2vkIZH7/L3VPF/iEik7HdBmWgT+NyMjTu4Ea1kH/RfkP9mtIvO6pCKYlMlSWcLUAs0BeVCyYdJBAsQelCbAFpDANcHlGkou7pEOS53EW0IwoP53vwS9wa6kr3aPfU8dSiHk7ScORJTcVjQ3QP+sI5cBnjM3633uf8lDF2JXqidjfEFkRAd5uObqPQZeEmK3srfCD8Js7vzfnX5ny/GrebYr0iuiaqFxpkge7X+Zzogpc1HH7NdlcS7cgO5+V+To01l4N4mk+PUyzvc27c8f5zZWHehzNfKDt9+BinMRd79gW14V17/sCRgr2vOCTlTBjz0yG0PSRRzfAdTR01yfaCPrw6gutl8zznIU7z/a4IhpPj+rfW4WlsJ2dDZtUyXek10lzW0vFtJfe9cFLEesp6ObSO24az4rykU74nCrgTGmtbIJ2WzTDDE8fQmY7uhGPgHu3fjmlwzFsDzGNNDTvqWMqCBUfQxdjdQiNvWUEKuqwUi+rZnsGSmdF6R7YNLSPIjXU5OIDrQNpap6dzHFSeY5zH+U100vPY2YWktUbf++xpb0ND8nQLJDHr4WQdNKMIzLftiteQQDKUZVljTS2WRQxbSK51S7VnKG1D93eW9kG1K6s09tOa+TNb+9evPedvj/H4tK9Moei0J/n84y54DvjPf0/kUU6FUIn+mUDxlOqaVCsmyOEH2Ih2p5jShuPr2V7S99wfwL1FUCQWdiNl24bvcJx1JySTIlD18Z3u/Pf/+t/47T9/Z7nE/CnLOgWf933n9//xn/zxxx/8+uuv8/neO+/v7/z8+ZP3tx9s1w9eXl5mg4Tvv/3Gb//zN0RhWZV1rdEBjY1LKbxeXni/XLB/BaKuWrl9XPn9P3/jcrlEU42kLjWr/P4//ifuznoJAehlWeJcvPP9X/H31nZ+/vhB653X9RJ+g3fqtjW07uzbhlDZLeHpfQ+NpNaTiZLaZXWJpsTlgmmhZLHFqKhTZ96UeeN7FJHI4N1Y/JhZcPOKUtfLrBjUWthvG9Y2vIcI75a9gnsLzp/RcxEnVL4uvH37B69vb5SlzkbXWsvs8fiJozbP81QNNiJyOQCJCOjDIPmI3oeUhf15EcRXi+rRAeTJQj0v3kcnsJ8+fy69H4LehT9f/Odzefb833MEPzuN57+/Sis/Pa+B+h0ngSth5Dmi0HlcJwIBourX7Yr1G/gePUhLjXRtWaBc0HRSJDWjeqmghtUXWDa4vML2AfWK9ZWqoQPlW/azHhHsqdm8+IHATkM6A4MDzTqP6aefU6X9eczGtR46gD3v9ZJTJdePRfrX7dyVJQMzHExn0CPew29jxeuKyQs3X/nRVz565b0r75vxvgG+TMFnLWvwwsolhJ7lQpH4bVksNrUQJXQ/JRUApmMi8XsWWZz9lie0k6MqdwSOj0HGMN6ejooeyB+f52RIRxmYTufPPTkf07k8+aNj/MNLmnOS5E86h52Ic9CZ9o9jnDEMvV/fIhMdmcMxX060m8d1k9f7iAS6xrVnUVO8eaTfevBeh8aeSdAWem6IrphV6AV6zU4hK1gHCe6flg7VQ/fVw0EMUe9Oc6MORCbP2U0nQT8u9c47mjZWR1JPUnlPsvApL90Euhlbitu6lnT4CmUBuzVatwQij8zH7RYyGTV1YoFJoA/HMxEy9A4RGXdi2FLL9WXZSWK2HnuwydbHXD2lIcd98SQmDEmn3pEdWEoWF+Q9XVbU9qRqpCB9DxRQUcQ6pV/Z9w9qu1K106XRPbsIMQpVYvDMk4N5Z2tPwdLd/DnNtBwGebBdI7gcNiaONvaxPgbjbhzvPvuAQh7ZqoHKpsOXHzX30LLMExzO4r0zmjC9V/DUGfUWK9k9ncthf3K+D6rI6Os8GlGctHzFB30txq8sF/bduW3XtB/fMyhNhLMIP//4nZ+//U9m6lAVlqAR/P4//hu///Y/0n8K2lxLvVlq4f/8P/533t7eMIO1VLZ/blQt3K7XSC0ThT4//vUHvXfesnoXF/75z++IVn777V/ZWm7hx48f1EXp+8br24XbdaelA/jx/XdaM6rFGF7/+E7d94ZujY/3G7JDp3D7uNL3/YDCEw0RWSnLBV1eqZcLWpbgM/gBO0dbN8dbj/SKSZJwO/u+x+Ls+0Q0JsysSlkWLrmJFanse+H28ZNuGYH1kG+x2P2DY6VCKReW1zdefvnGy9srZBFLd5/dTY6WvccmJBKLZRZCeED9YyLr7E4QUerj4h+bzbPHo6P3+NpXTtbZARg/X2nHnZ3C4+8nm9+fOGWPqYPH1z85zU+O8VcO4+MYzHGxIP2a2cF/ezRYcxyOTXOkzcQ60qPdm7cPvF8x9mk0YkNekClPUtKhD9kIFsfrDb00dNsp+4bbjqqhPcQrxFtQInIBowciN77jGAfnUSDhvkgm76UQfNuSfCQ5H2MgQAf60HufSMKo6BXJQCsj10ilE47qSKu6ZqupGtnYcqEugpUXrLyh8kZrL7ReuW3C1pUdYgfzJWSZllcoK1bXcKZ1RVhAVkQidW0ZeEzkT0+FB5Oj+MXjizXwVUB0OMdjQQeZe8q+DO4fx29PekJCU6fvzjzt3Tk8fm8/vus4kXmOw0LIcOpSkzmMzvAoLZ1KmZ//6tq/enwVrDHlQziuVdLgyUA600mxEqiS6WEQrUFfsg1ixX0lBANfAylZDjpGrIMIiGhxfUGhuR+hp4Hr+R0ywIKws2PsLIuqBqLd3Pjx/s7HdmPbG1e9UZY1qEHGDIyAozCuA/Tg/5YAKIYNGRWvpRTIdotHS9LD1lrygUch16O2napGcFo8ihMlAQKPFo2RwYh5H/2MnW5DvNipQsjWlCjaKeKoeIAU7jO4LyKoePTz3jfK9pOyfafUf0Plwi7Ln86ZZ3ZX9LxXfB2Q36G1J8f37t4CVfWhD/HDvjSO5cd3HcWA2cL0DGacv0eO4sHhaApp6/pA8wvChZizo6BqMlHj5zi1U4DOfE3G2Eii4nm+eLQuDDNb0CXnmAW6HcBAaKhoSamv6cQbzXe0LmGDbaejITcmoFVxcfr7O9/fbwBsl7fITiHcPj4QKdn7GbZtp/3+ndv7ja3FHvDz+3tI5N1uXC4XalXe398B4+PnDy6XS9RUlDIrmHt3rj+Cp/j+8YPqFmKE28cNu4VERL9teNupeOgh1RW1gGjXyxvr5Y3l8g2t0Z93olCj3L31qKjsDWsdE6PJxn4LQqwuN2rZMS2IDq27jLqQ2BBFEYnIzUwRC86VqmLaBsQVxOB15fLtjcsvb5SXdaIq3vKYuUAjJTaMwdGi50DROq1nujfRxbWQzkdMHEunz8Qo58bnp4VzXiSPfW+fOU5HRHSPCj5bwPO3PziSRbNQ5/P5/BU6+XfRvsdz+bPUwTAczz53vjazuCdDy3F83sOq4iKH8z6/wFPto6H2gbQf0N4xu+LeoBL3X0sUJrAismLZ41XU8WWFKni9Rpu31x50BaK9lGzRJs5LjU4GWT2WegkZ3Dx3a4Z+nEnwTnw4ROfCgdN4DGRkRMPnYOpxHnScPTcnMwu9znE8lUB60hCaBdLhpcKyIFpZZKXXF1Rf6bzR2je2faXR6c3Yw0tiiD33cgmh50T8kAsiK+LR0cSyitayxzLp+AVayuTC5dWe7+IcrZGOGUFBDsy42VNqIv46kAwbzl+BIfsSqOoc3Mg6jMzDgJdkwHxMQ3/8Mf4+UMGz7zY3E/NEEpLrxikFL5YAZs7pcfzH5TCRjPsXnzlQx4vn948ND+bG50PzDGYVyuj6MFDAiYICfc2MjB3vG+T+FFt2NSjR+QnPThjuQM8+oxkG53N6Om89XZ+IzK4L5K0Y6kBG9OkdCXMjCip+Xm/8+PnBP96+oQLrkr3McdBCM0sngtyQZVbqHzbGYx8aEj0e7dvMDC0h/THoPvP1wfezYbPy3mZlv6thFv/vueb6oHBwr3ow7nUgioY1hQsT+FCVUCyQcF1ElD7mkRvSO9WNdv1B3X6wXj7Yll+zkPFhegwwYwRg5/3ovN94Vv2enLu7vWJwSZWD4/4wNwFUKrjNlqAz+B572vjc6KDixxgfiOGgYJyL2mLMjvmvuPkUbJ6ggC84SxxDyhR+jur3KAI9P8bRLPfzgEz6BPKT4RuB6/hmTQe2jS4hA3HN7iP5xtajXSgy6EMwSJdFawymZfW2hw0ryyt9Fu45Hz8/wnlsLYuCQHCWpK/tt30Cjbf32wxEb+8f7ErYSoGf//qDH37IVMnJ5vWPDzS541VkwU243XaMDnWh7xvi2XcvP+yilFrQ9RJ8jLrQCVJm90N/bAyyW4jP0sHE6SXLqq87LFcu6w3qBdNsEO1GayFb0Xu0RrntW2wgI4LDI/XrfRq5cll5+/aNt0T/yrLQi6R8Rb9DDcwMPaFPQ6LG3dPxg9aCAO1uuCaJOkv0w4Adm8FI+f2ZI/S4YM7PPX7uq3TpIyI4XrtzAB82jT9DGb861/N3zu/Qz+f07LPP0Mi/QgUj4hsI4BOUc266KUyOc1RtO/QN2a9If0faB9K3aGslIKMYIUWJjeCuuRSkVLTucFH89p72x5HeUWlRHcyG+Y40jUpBkyCUe/KKOmHwe/C+RCRV848CmByQiRrcjXGKUKOaArtj4xnIX0pXnFryPW5Q5pEi8vxOEQtDg6QOnUS6zP0oOikXKG+YvtD9jc6/sd+i6r7dNkZnCPQCywWWLPAosebxiiWqaqKp+5fO7XnTkUxvy9nIDwp63tavJ8cxfA/zjDyKju+qkucbr2u5n8c+qn19kNITnXn0ycZ3Ppnf7oH0+XRgR0qYLAqJ6xyoj5RD2iKrVOK46gfyNr5n9iX+ajCOc/jq+agYT7ksQgA32mJF1xuhItZjc/UeTqsZnGSH5verkL3KAqGgU0pHvIfMBDvSGl4MbKNEqdSX53fM2XENZ/oDFI0AuTfHPbsvJGe8efTG/vF+Y9sal3Vlt+gqohpVuiLBg20tHMNa4zvjeNuxJ+X3T9Sw253Nelyj01mafaQPu1ZE2Ec/2lZQPYqVvgqMU6d8JC4pZMFJqiWlYA9otmPt2RWoG0hDuyF8R67/Ynn7SV0bVaDp831mXNeX9vqLufRXdvsRqLgbM077x2lsHz8/3vfVYzjcd33W/SG3Mh1XRVhBGiH1BBF4DRWJL+Ylw64aUQQ2nmcGfceYDN5x2K+Z1cHBdG5d4yh3+zWe9Q+gFtp/CinlJWytEUFupXfH9mhQ4N2hxNrGDK2R7m97SCVpjVZumIdecg8pvjhu6soymgV0BJkcxN6DQhfmMzW74kmnSolG1XElYbq14uKUdeXy8gvL+oboQnMIgYAWELhGsQipYRaHyO4HUpHU4uo9EEKVgueFuMvseTp0m9resa3RLXXastLKslJTVPn27Rd++fXf+PbPf2N9e8VqKnrrwdM59yg8JmKc4+hRHA6s0zdjt53eW/R3nJpQC8NK5pVl9PcZ5TpPgvH/T2mpeU7PP/tsRzhXoY0pagPQcB6uT0734LSoc1wQcvPxuW+PKOz4efa4f/6ZM/tnRuQTshmqmZnF++xslqIz3Zr+NuKO2I70DW3XcALtFpuH5IIVmbp0IeRbQBei526lrBdAqf3fkL1kaVJDy07RjnuQselZJe6dYkfbpwP8i5jRB4pQiI4fpYS22FKjCKmW2V3gNODzOgfHyGzM2UBX+tioih6gVUbv7p7V9k5VIapLC1UK7lHhKlJiTZVCLyutXNjrC5u+cfNf2OQfNCr9+sEOga6vAvUVXV+w4fjpCjULQKiIp+ZflRRcHhw1Oaxn7LrHvPFHMR/AEzsT8r25Tk5z6RhlCM5YumBD36qEAyp6IOmSQKY1OxaJZ52nnZC3YeoGMoHnad/P5/D98npEJwcqwnFnisnmZwL1N0jR5BHNyMM6/QwLPg7PV+vwCDIGoiDnuCNU8aO6cVxnljdH8UbIf7m8JJCYozq4BKkG4dbmhqh02Btoi6ImW9A2Oj1lem8guvYoTXJwLbVIdr0JNYBQlRgcRp0bK4B14Xrd2JrF/mFBORLJXuiJ6o99Zd972o2Cmh76tB73cbABREtMW7dZhDi0NwPw4M6Z9wzM4qTyM6Kzm9XRg/sIbKfTcgrGx140DEh854G0RSAZKhveGvSIb3rfUd6p1z/o23fkcg0+pl5inuQUjbSoThQrPe9AuYYNFSaSfl/5+2T+ZbGQDw2nBw5qrJPkVp8e5+zP+H+IZ+vck2Oejt2UcNpk7CdhJ92GkPeIpY4xlKRYuGXJoEAo+mWxKP5kdfm8LgDTe7t6fgw0f/y/lDIBJLdYcEt5/ZIfGkgooActQJPy1PaRaVRQp5RoiIFLSgXFXtYtqot1qE3IAEMiuOt9QzJbisO+JQghoT4hdgQk9/UK0da2CktuJmEYDog41M1LCRV/EeHy8sb6+kZ9eaGuF0zkboDHIJGkW1fFSqHUhWW5UGuiCSfjNSDMwyBHemJEKYGC9DseRq2VIo5QuHz7hdd//Mrl2xtlWUMvxyxS1iONRsgAjBs0FmutazqlYRh6GxzGhlljtxttqSwSOnFR5Xh/vc8ej87QVxy+4cido5uzo/hnTtR5J31ECv/ucZ6d73kSD+Tjf/XxiAY+O/bf+WwY4hAmH5WV4kTf397RvlPsRrVbVNtKD2X/orMvIslNm62yRNGypP19pdoOJXtA2o7KhsgG/QX6FW+32CS6gPZR/JaLO1CLqTtXSgQmtUAtSM3gIZ3AUhakZlcQJLvVyERHzg7gGUkIgdoTTWCOjWJ0NHNBoinnUyruFSvJz9VQcOtlYasXtvrCVl5pvHDtKzeUqymbhWAvJVBSakjXWD1kX9AliNJeg6idzlfePWJ0SvDxGA4S4VTMt+UgosE9O8mwjEOc56SNuSTjGOlIigV8ovIJiQAiHdRh8BBxuS80eniMdfjlPLVxcuMJzY18oH+newPhFJ4N5DngG+s05Sf+3z5GMCfO3FSPKxy2VQ4HlJpOdDhdkVJbc31lykw7rms4sGUlUrWGyYYS9CCpO2YLvVfcIzUsmR4LRPqZTfFJWVAlWrtJ0iRcMCsz2EMkbXM4db3DrNR8sHGlFDzJ+/u+07uyLJY6aJo6gD05gcuxroogzaZ49LIsc28Yc7qPtowekkn9tNnHecT5VlX6SfLrnA0b88EsnNzeA9Aoe2N5W4O6I4Fqxig50pM6pBWlUZoh+wbbD/T2A15+4vqGpDwUw2ac5sYZiSIzBf6wts4yZecxHY/7az3PrePeTiTuQbtyIISPQMjd/TvZufj70cE82cHEJcS5o9+ETSSuMcv1D26+PhxvFOuM9RC253Htj6BPpGQQwUkSJ8LRUkJ2yS1SyCU1FXvv+dksOLHgmo4Oa7UIEF3JEKe1KKwKhC7G0jwysKorUQDTk18aGR7rihss61v0BhanlHXOSRXBLKgcWhS6sVsP5Dn9ETenlmVNYnrcmNZa3LSBCOaCWZaFl9dvvLy+sb68xiYnCs0ZmnMhvKvY5hStNK0hzLyu1JcXTENjT7IqaqkLSw7svmVj556VU63PCdNbj0j+NDfruvL29gv//h//G+vbL8hSaRh7D7j0tkeqsNvOftuSLBxdEdyEfev88z9eWXSZga/1Hm1YSuHH99+RAu22UWulbXvIayxrtr4rs0DmHAGeF8CjM1NKYd/3CcWeFx4ckdKoWJtRox1chgnTq94tjsfFdT6PaBc1Jrl8+sw0unC3kZ6dx2fXNNbRMAKqgQSYnSR0Tud4NiTn7wMmtan3XGxZYBD8kxQeNUO9U73jtw9quyHbB75fod/QxY8oXhWpdW7+pVa8FHDNHrgSDtr6gqjhbHT7QOQV8St2u9C1YlpZ1CK13EHUqOsaaENPcegaCKAURdZA/6wIskTVfF0ulMsLdV2CPpE9cXVZ2bfO3u1u0xgGaRR7qEpcC+AcqaouYJnyrMkXVEryFit0wXxu+YMAACAASURBVHqwshrKpgt7WdnrhQ9f+GOH73vjj6vz833jumW0XVbKuuC10GrqFtbMVRHVvpOnm8gXJaLQ4WgdczDm6V0vUDkcJ6Smk+KHiCiJsI45NiNljl2gkM4f4dDkfRYCeevdYNtAajxnnvygBANzHpaRBp1BVRj+ct4IE0KLVFC23UsOILkZeWFmHSyj7lKiywB2IJ8ROEimawluFMfaHtc7H4/r7fS+GQhKpiCPKHJub56bbAxUdMHQkRiT0JHEPBDB0oGUztA1CkRK9OI1b7iWEBFXTTHxGi0AuwEth7BTZro9HKhx/mOszQwpdTa4x0MOChX2zABhhrqgpdJ24+ePD/ZfG20xltLBOj+//4u271GIMQX5sxijNW7uUR25vEDWS4zq4LBtkU5mFmfJ5NCN/tqS1cJuLelHZ7Q+e4UrlCKsrvTsItE9BakHMkgirp76fqWgLyvaQhFR6xL965sffLm08707a11wCvv2juw/uahx9Yb5Hhx5YnyRaA3WHKpoZAj0CHyObEpkfiJV/jngmd2SHsGLkwyTO9gdrUNIpcljrqetOhzJo3iu9570r5O7JkdRiZvP16ejKMf5tdYmGhsIdMt0rM4U7+OlHesoAqOxMueKuXOAx/6ce1mkHVJbuOPN2fwkITPsXhat9BHkaqBtDjQbVf5jFVpkU/eRudIpi9aT6z3S0JLXZiOo0xISfUukhy2LzSIggyjKI4TgxajLMqkvo66hllKmkbGc+KUUqEef3lqix+Ll2y/Ul4iquoU52fvnaCgcpQq2UKkslwVdX9C6IHUJXacnDksM/udFNo+pYRDWtfLt2zde336hXF6gFrqkWIgGMjNa5XgL9A/vd30LJaPBw2k7Xhvk+3AKd8ScqiCazoWfqTyHztXjQjob6rPz8+i4PT7G4jofY/pbJ8fw8fGIPP6dx+O5nZ97vD/Pru3TCntybODOybxzKp+cpghB8GdEXAH3i3W09xBsto1iN0q/UewWtIBRpKN1pkRCpDb6OGItIiL1SD2IhmNDOmbrillF2gWpC7pesI9KlxaGiPA7DLJS3UKJpiRCV4Jz4UXRohMJ9KKB+klJh0knUoRK9Cmdzq6dxkFYxoYV5CZEUkKCSP11BVQoQ87Co7uIW4k1WoQuzk5hl4UbKx++8O6V9174uTWum7DtfRaQuIazZzrauaVkhSZEJ0Ifenf5d+QI09EY60GI1OpE3SRTM3ZCwhRNJ9FVofWZ/oM8ZqZJpApeEu4SidyYWUTh6QR2evCmzKZT557vyW2YE1IygovpAI41eprDMV8f1oiMf2LCOpbZDbtfe4luHSlujuOf5WXO6+0Lm/D073QU4gvG8fy4gDx+XEFB6LNISXKTgB7z04Iq4Z73u1SgxVwSxSWoMJ4/yBKdYSbalTy2s0N7uhZLqHJ0XjDLzTRf9dPYq+S5WmfbOh8fN75//4n1xr5Uopf7lXa7RTZIRkp43rnjFmSK9/x7OEG2t4n8nO3y+T4/ttyEBExFQA210ct3pFiP32Mv83RMD/3H4QjnOM91lrYuzVOXRD4lAtDaG/QrW/uglhs7307XK+AZCPpZ1SELhOY8Odv9r+fZPYJ4rIXzew4wY6THhUNnj8+fP33P4/wIy/Bnj3TG7FTcZaEJfFxIFGY8y1zNSuL5Ul6/H/SErx6PQMZYbV9nAQsH2nj3yvE7dSyncP6JixivKZPw4nJc06mbiaOn+3G8bqfilwiLgwt9WhUAVC3LhKBLLoqgDgRkvL6sLOsLL6+vXN7eqJeXkHzI6qu4/hB0Fo/NqSwL68uFXpTiRr3UkI/JTgiTF3VCm0rmf4wTT4KoepRaqKIsJUQTX18v/PLLL6yvb1DWiEzdUC1RsTkmqXX22w1P0u+M9CEg/8uK1CX7NwYy2Hejt+SjjDY5ko3Da80G6A8R+5MJ8jjxnzlax2R5Ponu3//3Cjo+oYDCCQ5/+gmYacjz+eT9MJ/PPUMhHs/okwE9XfezY7hyBowenEQ5Im0lUlbWKX1HbKf0hrQbalG4kUV1semqYOIUzdSh9QgOtKJKIIBGiMJWRW2NAqe24KUgywvl8kqvP9HecdnRmeLzCCjINVOSK1RjjniNyltJ9EwH9aEqoSM4VPFLInyG1oI1n0VPkrIQA9HU5A/WuoYD6MqOMaoyNVEtN6U5bM3ZLbp+3Bw2Kh+mvHflpwt/dOfHrXO7FraPnba1JNmU4OaWFHsvC1aikAatCNHyLRxaTVTwND/kfu7d6YzBtEBhzLJQJ0GEcFIEOanJ+0D9qiCLRncVkUQDFfY0/habkEfPpNwPZXgT3E/wkyE8/+cR9Ms3P5vpx0aW7ET3OU/DUbYoqpui0HFUzwrFu6ONdnXPHseivP97tItLJySud1j43Fiw+blBBxs8oOGMFInCkeBO7cHt9NHPeYW+RzDgcf9da2hBlg3KJSgS4kx+5Oix6mPjGvp7ShnItjutJUm/hCPaPVq6dT8FziKhc7k3fv58548/FmxbuS1CkZBG6X3HVVnKYbNiuEZWBpalcLms2Ss4BOEj0ArlCscj+5TnHE5NNjbwsZcMhyU+N7MnHrYgd64RsmJYUkT6vGbIjEc6h6FTu1K0Bkc+HUCXMY8Ix7vUyDZ5p9KhXVnaT9bLPzHfcV0JZOg0PdyJpTICzUTic1oNB9Sn4ypzXM62+ozOTdd+zKkYpdxXo5Bz/l8eAqE5nf9sLyLtR6ZjOfaNwQIOrcjsoJsNIabrKJbcvPE9zpfr6vx1f+H8PTv3UUU8gs9I8z9cm5zm8mH4IlicxXsjiCycE/g5WzjbpXvnTcNntNzf5vMQ/N78r0yc8em1VF0CWRhVdaLZLsYdL8K3b98opbKsK1qieTFOFHwQrZfEg/cnWDS3XhR/feFyic4edYmFp0tF1+jVq3WlLDUCBgrQ4mQFRgsj13D46nphWQu1lkhFv7xQ1zX4EXUheknGOdEJlfbW8d7p+45tIUcjFgtRVVleLqyXC1YiLR0ag0KzqBKLaFFTX6ceVWIaXTGxsVieR+cj8vvUCo17J+mvnLpHp+kxJfvse8/fL6dU7LMI968ef/WZT9d1inwfneLH6420XUo2ZFVSbKjntEMaXEDMQ/rFG9obpW/QrojuiPSojkon8Jwyd++Bfli0JtRybMidTlGfKVwvFdeC5mZRlgultegmQqAX4ntWtwZfVZPXR6J+WgtWCiyBoElZDucvhZPHNZ7H5dm9FpEjQCuFslS0VqLLgqE2NhmiotqFrQu7OzeU3ZVdhN0rNy/cTHm3ynsrvN+EfTfazfAW61/1gmZLRZcVYQUWCitOdGMQLbH2Sj3O10NeB05cND+EskdLzokaArhg3omq1XgtkNnTvCEKPaQKsoJWxbLjhqiHo2ICux3SPApJYGaiemfNjLNTNblEuXvO+crxnrvHQAvy99B6sCi4sExLe84vJJzdQCEFNHrzam469lfL8fH7Ey38/D57eP/nTe28qY8NK1CMQJhcSjiTNtr9eaSC3UAb9Et0BNE9qsm1gexDUxp1S0Si351290AGTTLt1Y1mDr5HRwOiJdhQkgjbFeVGLsHrum0bt9vOqiR9QlmWQs0iCMVONi+oS+HwHcUdh/7cQCBbOkHR1WMEXgeaeI4U8u7nFJuz2DpioU8bwc4Y92P8R6Yj6CKREShLPWkVllNAZUH5UGLeF52FHeo7iznebpT+k9Vu7N4zDTvcJjmlP89B9/2FHHPh/vqe7VP3VJ4TCnay8wNN/LP9Ynz+EzWII1h88qF5T+LvXHN3HMCUyxpyLvOo99c1ng9zcAqk/j88fPIelSk+fbYPd+7z+fGF03nqA3733KfHeYzPNRUdOGuDngNA//R8fX17mz1mLTfvWnPhaDTG1ty0TGUKjUodKSthVO/MTepyicWXnI9SgjNHUerlBa1rOlXJxUjh5pjnHpWMy0LRhZeXSr1UlvWA8GtZ4jMe5fgSTGJC2X4PQ7KFcbF9A2vBE8mK3eWy8vrtjeXlla6V3Qquo0Izc+XllctL4ZdffrlrmH30cB86d1+jd88e50X1V47V+X0jpfD4+uAbjefGT3eLCPOL85gO2kyHfOYGigTs/Gdp5z+L59wPDsn4vzyMzWNa+Gxk5ns8DG/xFGhtDW03pF3BrhTdQD3kFLL2wyUlg2zPwCb1wWa1Y+qlSRDYNYs4eimR/i0LZXllWV+QtuOtZRvChmXREHKkakRy7aYe4/REZ9eYSPGIhGZeVNfJlwb3PD4DzRibhZbgfHRTVIw9nZzo6CWjnhnXSicLQqzi8krzlc0Xtl5pXdg3sD1zTZa8LvL9vYQz4AWTgvQsEKnJBeuk+kvMk8nfHtcxEKF8Lq7rlOYYc1qG4xeR8lCUCedIQlx5dbgosng66nG/yg36boH67unACeFsU/C9PdjgAZMc6Fgs6vH8aUb7EwQhe5dOA6+n+eo+uVsx0S01SYlJohYoq41ODSfDLoesxd3c/7TmE0GCE78vT3siJcdm+mnbkYc/pnMgiCx5fQqapDndc2w6yC2e9wtIQ4rhNRyfcBx3xBtxkZ/TXyMDMxCx7krzNl/rfqBw4caMlH0W6Xmgc8uqXC6Vy7LS93Tietr9vp8uOp3s5IudU7nb3ie9x7xHx6m0UcNhLCOAAEx7xBDne+NGyXlaJGyOavQQxwp9dkiJAESXSr2skUlaK+Wyzlaog4Ooonc1UbYUrDvSnQIsfsXsSt1/sPoH77aFwzfnwrG+3PspSDucvfF37N8hQ0IqdDzOu2P+PQ/kRxEF9DvbPeRzzFraML3fL0/cwrHMz95oUoFDMJ/c/+5ymMbB4Mtj+PF7fM/088Z9/F/DP75+jJZyeS7xXDh8j9qDf/aYpzNs07jGU4zK+TtO6gVH95KTw//F8d1OKeTTo77+8m3yjkbpO2OzrMMI1FPIE7DrYHuUIQFRa8pEWDh+3VLE2Q4nQBSta/KyyhTHHRtcOJ81L9opNRCJsmgougtReaiBWrqEA1izAmm03PHWabct+j5ue6KBls5o4eXlhbfXX6i1YmVFu1CXC1Jj86664KysF7i8vrD3PlvLmYXIqxNk1ch+fO1kPfv/303ljt/DARzH8Scb01fp5mfn8He/f2zsf+c8n3E6zq8/kolj45csKJC5qcUjIXL3Wf06e0BbR3pUItJuiG8ge6J/6eBJNry2HaygKDWJuWKdKAwI8VJJ2QuR4KAFh69Q1ktUGq8XbLvhZcf6hltUAnqu0uFky3lch9NH8P6GqDklU2uZIglx8iMtM9YBHKmYQKNlbpDSnO47hrN35+awt4bvW1YrBsq3eXT12FF2CwRwc2WzwtbhYxOuN2e7Qd89WoRRcFuwnh09KLBreNRUKAVvqU2WSFtYjiQrj0rlEbEL+OiEwf2cnvOgjo0neUqcpEuUmBTVkEVhcbhE8ClLkN5FQN1pAzKaKUCliIbjOufoSGkZZA9ztSSoGzG/RgRukn/LNMbTQXzcbIfBz/RgQtA5vwlJj+LRPUMkuJaeH7P7qsgvTMmn12cKMv74+kPPjjGvJX7JgPBSRxCpef4eSJ8L2A56AW+otCgYsY7oC1IMvAXHlp3Rz/qgPnrIiHHchxjCwY8b7xnXUhh1nCGyLOzW514Sba9WXl5W+hYagtYkKoCxie71PrpQtWn7x1j3nus/1SFmG73T2Ib9O9blsyA45Gw67gVJoeM2ZD92mYG4pMO1riv1EtkwWZKPmOR+UshfFUSjqloNBk9GgKUI3XdKe0f3d0S3kCYRyzKfGFsVv7uWx3n1FRDxZ+jdM1BjdGL5hHR92u9k/ib/lXMA88V3juPpECV3D8fvbm+LKz9Qt/vH2b4wksv29yhVf/p4htZxzO9P7318yJFuv/+8nV6H8zUdb81iLs+WuMMhzeIyuTve12NctRaU6JcbSJeGw+MjqCwZ4cTNGhu3ONCNoilpuUQUU/Q1W+0MLl6ksCLqC4TQxuY+TjB9yKIlo6jQU6vLKcpOwxUIR2pCSZaea3LVejiA0ozeNtq207Y9MunJ2VqWhdfXVy6vLxN69lKol0JNblMtjnij1NjYJI2UTaPlsVhLVEtHKbgxhLiOKT4mXvzEBiRMtfNM3f3Z45OD9em1zwc4T6izA36eEOfjffX347H+kr/x5D2PE/z8+kyzjNfycmKTDqh+RnBD1Ls3rDdk27G247YjtCgsUmYFnXsL/hIFNMvjLT6LjHsyfIyBhgYiSimoVLQUWC54XaLtWmpVmllyfPLekFxVHtzydAQ9529sKEeXgvCXxybjk/dzfx9C02pslrvteBe6w96Na4/flqk0o7M77GbsApsZN1duOJs5t+58tMZ1Uz6uTtvlaA+mC0LFXBl6f/gSP1SwLGKhHtdHcL4s12E480OmJcdB0odQ59CelINHA+ls2eE15JiMVm8uFpXVVcIRXCQ0IpvR1YgSbQntx9Mc07VMgr6RYvXpOBURxCpiqQ6AHBWsRmQ3kNQNPO6LyZiXEeiqFmYt70hP13BC53m4pI/lKZAffCUBxGQ6+WSng8cN46xLeJzLXByn1M6wQfcb02FHDl6RhHYMB6IpGZgPCKom4ueIvuBsUZ2vl7TvHdEeKCE1A50MGs+Ixjlt6CF0HHuJHvM9neVxIZ4oqaT9MDO21mIvSu28UgRdFmAnBHkVP8mODMFnrXwKrCz70D7auukQTV3H59zn8SjidIm+4fFEdKwa98b2uNZhB7UUyroEj7eWkPq4O2QgSFXDxuwaex6m2V0D1HakXZF2xZdR9MG0QP2LPWE4XMOuuAf1xYn9MW7bsdfe+SV+AFNjzIocHPHBixzX7bOKeH58Hnc8MR3ALPgbf3+1r43vCVvuR+/oTw/9NKbT3g+HKoWin5VpPIzccZRPe6Kjsyp6OLnHBZ+d5udb5wh6T3UL6AnVfHC6sxPVqDqO4Cr3Iuf4Lce++ekY41B5DTW4c7G5ydiBEZBsXBy2Ilt12cPAxoIaXzIWjojQiLTOaJ3T049zKTMqNI6c9ITcAVQoUik1ZQPEQErcwqHnlo9SCiVLx3vfgtRryfHYG973MEweQEatwSnUutKInpLI4Gco1aLrx4hgoxNsfKcKWKbKdaAdz+7rwyB/jcr9Nf/gK07FV5Hbs0htHOOvnLqnzprw9L2fo5bnCOCzc3k8/0BJRn5lpBSO9+rgUtiBAIpdoX3g3DBabhxLGofgN3nraLEo2bcewrDW0B7p2dBK2sG2eA+k4Y9WTEWi6hwpGFGW74kcoHENU5T04f5EfAYj8p2FH1o4y4Ko1oziSkT8WTUa3WgcLQf3dIh9moWBjfaLEudl49xLaP5JxXVht0rzhZ2V3V+4+UKzlbY7rRn0SPFGuvqC6Bqkcl0C8ZEVKIgHKd7HDUu9zrPDNtOHQ/PPfQZvQW7P+aGJSAiMrhPH7hKjN+dXKLUzOCLaBa/ZRSHtzuz1O5wmGQjrIXEUbrYlXyqdQBFUWxxeDdyjujnvoEugu37nlMd52fg3hyJzshx8hXB0Bqqlnj7uIK0L0ONeawmHZ66h4dy5P8i4EGMxnaWDb+aj0vPwCZnyOOpx3pmy8nT8whe0Ew+wZAo7+H/iQfkRd1xCUscJfqDrHnxWLUhZMY3iIfOF4vvp3DyRCckxZ0qSjMKUcZvv1k/a9KK5RXp2ssNPG6RNRYkYu6H1enIoYHIBgTu5JUWmA/ClPeNwEu8ye3l9fd6bgUAN23Z/PSaxb8ygUIJ3b+gdQd+E4NjagmukT5UUhpdDtkj7ldLeqe0DtxuUtwhEJa7MvWdw4SnUfgSbMDoOZWX9KeA8By2P+8Wnfez02vlz8Q3jtaMK/lPmKjThePYQz2B+BAeElI4PX2MGjKfPSMl444F/+ezhsUc8nvent53G5vzcgWb6KTg7SbP5fWHl58fJTp7mzfH+J/SyU1AoMo3l9CLm79N3/pnzB9kJJIxlbCrx4qHdU0Q+XYWkGEake0q6jAvdQcqCO5S6zgHpGSVE543cuNJBVA2pmVIKe2/zG2Iji3RbWUpq2UhWfId4Z/cQwQ39QON6veJm7Lcr7+8/UItoyq1N0ufrtzcub/9AX1659ZY8RM1zNHQJXTez6JCC1khTOtgeiOCihT2FRSNiBq0lzrUUzDzST8PQJMdjOLjnBVXqQt9sjv0wZmY9RUvBLPSkei4DklN5wO9MhOjOuJlPGRSzGLOxIc7PJofJhUxVhKCl5MZlWRAzzvssHBoOTXLd3E+8jjBuoz0Sw0HygxPYe/TcNW+UIrgrRVf2bWMpCtYiYGAH6QgeaRHpiNwo/hPxH0jZcO10j/tS9IJ7oWVgE6dnODvdnDrSdj07HPR3ijt7uyHZ1NvLSr28gXVMb5iGE+gjXWfDmehzXICJ1AnR4aCUygZ3nKJSSoh8lkprewZMC8Wdvje62ewtqprOgYc+Z2SrJXTGusU1BqZIA0bTiyah+/dzE96tcOWF7/2Ff+2FP3bhx75zuxq+AR/OIP1LueCj4pclHMPh0xUPBE/SyRlo3YD3ACbH50SWOnbYY94POAE/0rwnEeVhlMUi7Y1nT0yRSAikWNtE08LbyXsQc19Oc/ZckViKnveMaJNUj34E8x5r/H2IK8vh8J4f3pE6UqiOyxKOFw2qImtUdlpUmkVh0OZws7z35W6zuI/Yz+hjn9d39/WPBv6MVoqjNbUaLe+BE2uzW2QvSjh5o6eplHTyzcOxSAkgKQXWFWkNesdthWVHqPhekH7BPcJlumOmYLfkyDaG0x02RMCU5h6Oq8Q4jkdJd101mhTs+5Uizt6N27azbYW3y0s4Q8kLb3ULlMwLlny0dV2Cw75E8aBIpGS199C/s9C8xY5iJZLqM9LGQHal2mn7jvUoGhlz1210Zgh5ErMsaGmeHSpShqzGvjIKmkqtwaNl1A8T3VAcpKywVNhuVHVUO62EXdi00oHadi7tnTd758NvfHBh0xcasZepZYapQ6HiGmtJkWjpagvWtuymAcM1tNP8FiRFho+1O9rDzhl6NyF9svJGwDukrXx037Gjz3K0AEwdvREDdg9Om2ZdQc5l0xqyQdXY9p3ebojv4G3OnRmIu6aMGBkoWsqiPGbRPvs2Xz3ODv0ZxEk3+x44gRmmDC7k/feOIMVPQfX9q4cNDef58fjzA8OBffj9LKCJx/jeeL32dMSOk7g/4S/z5K5h2wfX4HQBHRIa/Xpwn0UV4/QilvW4kRyaRufrjjfHUE+NN0hSK9NxKhqTGODl9ZVvv/6T+nqZJPajDHuQt0Nt2wHV0aHxcMzGOctwLh+d4xMS94imPWsX8+y95797PwSxHyuKxzmdf5/TGu4+m3I/nuMjIniX/jid8+N7vzrG4+N8jn/2kMHtYLRcEqzITNu7hxOKN3y/0dsthZ9/YvZOZ2M3p/gSkVjAs4gIRcmNred8DKK6S0TrRZTeNiJ15dlRIzQEm1uo8UM6x8nRoeDsUVA0Lt39ARnPtADpSDOc9+SGlay6zM3DyUg9hXmnmKqmUEBGz24Wws7d6fvgT2lyUrP4QwrNFzavbF5o+krjjd1fuQlcm3Hdnb0NRzadPQknV2QhUL90ekWPNPbQ5GP8/ipC/RxVj7TgmffjIzXjMIpFMvmPjNpG90yLRtDpUgIlJZ6XDmoe6douk1enGcTuviOHRUkUROc5PPa65jynH0P4Rx5P2owAOAKtC0zgNBOqTJ6jLYWyC40huZPOw0RTU9/sbCOIez+EtOdx87+jnWXQFjWd5lH4kqMoQmaNGM2xXNOJGTpMkg7sOLgk19o99AFlyZ+SOpEVt4qXClaxdCqwl6CdiOU6s9S5zO9DjtoTKdlLmfvrknHuJFqudIve8Le2s/XKvu9sW2VZZI5PFaWXjvajaG4ZwVekefCeIuPnfcdzzp1sJznu+75HYN36nTbt/LwwW0O6O3sne9lH69JmLVLZRGZpWRZKrVHNf/o+84b6ksFRoPJORXyPVOtwYqRE+rpv6PZBfb0itmHeMIk62Ai8eziU6ARcPFFtMxi8qwM1HfPj6z3/PkX7zKnh0/Pnyu4I4O73wXlfMnCUwcBItPqsmxofCSQwsjqNv37Yw+//vx/+8Pvh1Wf76eiu8+Ve+tnu+pf36f71Ot/wxFE4f/jxtU+Q/d/wpAdsfHecMTm/OMlP5/HgoLqfhJszxeACUpSemUFHWC8v/OOf/8a3X34N8V9XXG0a2MfvP5N+79KVJ8NxD51/duD+LAV87hxyjpTGdz8e+3w+57Y9XzmRj49nDt7j+89cwcfvfQaFPzqAj87o43uevT+CsINzOmD/nmmyotl5YghB+w6+gW8RAZoFh8pjI3V3vKcDVWpoBxIcMfesXejZVUOVUc40zkWGpEA6XJIFROGQ5jg5qaN1PyZ3Y3y6fiQc3Ng8Ey0g2nBpKZnWy0IUASkVkaxyO1WZjlZxvRutO7uFW9lV6RKOQBelUWmy0MoLTV/ZeOFqKx9m3My49kazaGM0HL8gSi2zyMqzmlk0Bawle8sOT+IvAoDHuXd3z89j5rkXTWX1PjfX4wAGuZl1sXDGex7HDDaDm0OPSugY71Ql0BS6n3N/bARxHfbAAlKPdnpjw7ynQDwavXDk071gdDmwMVdcwYSSVBhLI97P9q7ooXvqmSaHOdlUD8qMzPM41le3cJQ1q43DPp4FZT2vfwRzNed2h1uHVhLQTUeRkv6949RAdbWmU1IRXRIxXkF33BcoAz3ugaxnxx2kTCQmbyQjXz6CmscglifXqqrRdeHWstXbyr7v7Hv9f9h71y3XbSZZMDIBUmX76zMPMO//gKe7vUsigMz5EQkQpChV7W27u2fOcC2VVBIJAiAukbdI5uMtG3PF10prSW3wJNRwmu/R6OEnzlcwQ0yRwRJR+7OwPqKHA8gAfZ3C0My4G7V+xpR1pZQBAE0M5o4FgnVdcftYkJaeiBuRcQAAIABJREFUQjGHIOasTxdOwtQpbkFA71O6bUE2RTVDLQ/OF9sYzCIMcBu9TZS971Uy9ak5++7kowmJce/T+jU/wRdr/vk474+jj7sgExlwJDSKPW3ie3XBSfEwcdR+Zx36leM7SoxvlvSy/Pl4rbl7jcXe3nVcb0/Xuzvydxt4RpS92DlK9KqCV9/tpqCv7/eubn1x6CmzZtCRUkKLxXb9uOFf//pf+ON//RuWZcHdKtx3jr6rQd4lnZ/d4K7qOGvDzqh8/v5qcp3B5hWwPAPB8/ur764A7BVQ7MdVQMm79vby3i0SKvTDoYlLwqk8sf89gLEDyagTUKsQK4A/YLZhzYokCUkyFRcG8uEJaWMS07mEQsQBU3iieccreQPh4TBeDa0VWCtI5qG1sp11nr0w6i/mIzAIQLg0ZEiQJjMndkZKC0wzwZ9map0ius+FANRMhwKevkLUnqQAqS6IzUoJZAMMFq9wT2gCVMnUAOYFVf5ATTds8gc+7QM/JOETwEMaTCL3a1dvKnP9Sgd6wuwo7kqNZwexOoH6t6Pg+4e37i/YO7W/992K/YRaWN/uS1j7wxYCwNKAIoAVdMsBEBZoCRVZHwMiY4NjmTLumWbcieN8lK6xHEek2ULXQskA7ILEmxduqsgKjdR8UsFk9JGdxOf2d9LqDvDO3IVRz+Y+UYxIBOEEbcpcRWGZ9JWLtQKANV6nnwrJMtx0PLJQdBDmAGAGDQ2gywLoR0QeroDcAC0cr6nCUwFsQZMMkcKmhJuATLgUHpRQeNbicP3dPydVWANKqwHICMYHrYtFft3WgA7UnGOrlMLbRVCitd1Vxo3+vP0Zm9kQIufMRf25CElrdwEvwF8H9LuA1gZw1IXuMDmTtuZjWYFlIRWUKFTITOBWIY3aLg+/CGsllO6R4lIS6WaMAFZjPVSrYaeykQRGAsyrpghgtDBVx1oVKmSN9WQf510YmZ7F+dngeV9/tVeefxfgQIbd2h7k1sEqPEDoMHbunzvneDft/lcc3L+ObfqnAOd36zPX5TvnvQLtlwDw1YM8FBLve5Qmz9E+4adr3g2iviCNgdLPiQct4QSPviFPdeSLG+Us6YgIoAmaMtKH4l+//4F/+7f/C+vtNxiUUVUioZq/bu/5Pldt4OvlpU/XnzVsZ+B1dVzlF57zK17V6fz5fM78+RVAnc+9AqKz1H7W6rw69+ozOoM8LABImNYh1JoYgjbDIWZA2+DtE61+QuwOlTTCLQCExI+eVQlcPtrY2Lj7Utps3T9mmHUqpJbISduQ3OjzY5WuBZP5h2H3dDnoi9eh3+OV8gpJ5NLUtMDTCoDgK4XmxWBo4lQYKf1wekCWSfjymKM5fZiqcdMxp4m4maCqYkNCxYKqv8PSv1DTH6j6b/h8ZPwpjk8R1ITItMY2cuauUFkByeHDpgThSEENxRzAQ1PAkRn/v4+jewX894Mm4E5b0SlA+pFEUK1QA1UNyDJoVLgNKK/x0Ao2hJYp5lqLNh40UTOY6sCQz2sAxr0GR/B1aq9khyXbTbSJ5ppOWOuSaMZvBCFeBR7Omhpt94FPn+eeDUqIK6HOqMWewW2va2hzEHWxEUg0tSOBnJcNaEkBm9omaQSJuCxTcMiN7jZyoxnZ7oB8AMkhVmG5QNqGzsN4qJrRLUOAMWcb+jqEMP+d+8DHfCLNV0O1xlCeCFLpWQnFPHI+g+4cBpRHodm32qHcse8EZU3XznaWhicriyRIInG5e/iKdtcghDyhwuHcQXenKYqkAnmhv2LKCypkaL577JCAQmtvB01YMcInjbwYrQVVBMUrsldkq0hqMKVfmaoGeAwrh0iY/1m+TWPs0C/jefRxdGG1mY5OHechiOwK7KPCYheSO4Du+0SQic4BNBDuA+pIYG7cPkZGBsquzf3vw2HfPP7ZCn6tFbSnZ9avE5lMwFcaoStN3jhOksD+9TOgeQJ8Q7r360GHaZJ2HrjpuiPQ4LkHTYwEIfVvH7ilBX98/IGP3/5garesSOAEqaUMH7krzdtQ+f8k2j+DqnOb5nOegOv0Wwd7l/1yAdpn0HV+BvN58+craaaXs2tXj0BxlpjP4O+qv+byznUzwVi0O6my96A610Gcq82xmEGtQNsDYg8s3f/UHNYarDaoNvoABv+ctcZApoh0hzH6szUf0bT0wWphcuEmqkZyWBnpjdqxrf0VAUjeuKmL94WMwATKRO8mwQEoGhsHIEuGFTrIK0BSXE8MdrE2gKs5UJ2ZaixokMw7WEkwIeGz4YaCD2xywz3/hk1/xz39js+q+AHDQ4AqEplsGmB0vpa00vEcTDivEv6UkbbOgIOW7FePq3k0wPuOgvh9AKoeIe7dX60JaTaE56cIGTAkNFT0rAldsBMsGNQiCJ6/ydN45/2L98PvGNdGA0LSxXj3VgFVtO7HlxDtaEALRW+nQDBn5O+jARu6l2NoPE59KwQGiilyVqd3gJQnEeA2khDE+ewfR6jLAow29MxAgSoiwlwgUuEavpK+59R1qaGR1z1YSD8I/rwSEMIgyWNMbcEHmyGN7+osXxEC7BPQDQF+2izntZA+hTStP7YN26Oi/k7Xn8+7w62itO4KBCB8t2trWBMDSRhEGIKbgqnX0hQ456+F5vP47YDUlSZbNd1xt2FEHLtT8EgpYc0ZCeSuzCmBgYcGkzasADK0vWBihlYJhrJCJRQhPWmCCVYFslUsqEioDCRzh4WmV0PJ0fnmSCnVdeN9f3u9t4gIWt33wLNWdF7Tr/bvfs5hX7O+5xxTzo2gLUQWC2FmIQ3fcEalU6jxbpKvlXPnJ/fnXzmu9vL/ivuOe35xvysl1VzGK5w2HAauNvIrwLV/F8ArQFJCl5TwVM6hrOnzABaIgRvXHPzv3A9SxRPwkZ6QOhBtzmHdSlg0YV0WLOsKyZnqdYkkTD63bX9xYFIj5d7V1V2aHlNnfLc70fZdwYYWq5tctGtcENknRp8c+3COsJ3BWacBmZns5z69ArDvPs9lzL6Hr855d3SuLnMfTs39O4/fh6Y1/u+gm68jk3xvS3NDdmH2iQZorUi1QuoG1AeyVCwJI79oN7tIyvSpEsDbBrcGUebSBWz4i1rYylqYhsQrFI7kEcFpDCyiUa0vVGGMcI/UUY3tCzApsZlIgEM+nb7hSoA1JVmr9qCSTBCpHrl3QQ2LWfDTFXgLvyBvMAU8Kc3czVCRYLrC5YYq9Pm7y+/4YR/4U274T1vwpwnucBQwP7C3HVgjZSAvpH8JM58h8TO6/5+Meft3L3nzWPbhWCz7nCL67CcDrZvuw7zVAc5cP3f0lD19xkaxfQEa75ozo0bBnJ7DuWvc81jfCftxHWhh1+x7qWP/4FwPvOkOAF1pst5sOv+iX2IttchtanHThvgeXW0kI3JCEvsgp10obhGMR4Ah0EyqIfGEvli3A/QiCOTaInDN4aO6gDmHG4UlXSNfeqEQIQ6gQvEB+AbFg+ZNqVDbACfhieKYnagzLPT7jdU9TuGaaBTqLKGUhkfZUKyhNPp3LiljueWxb6SUoksMH7ffkbIgKaOzxckxKwH0WythWThqV0V0WgNjbET0sqgAmb54EuuJiwwS3uS79hDeIpFBii2kIYEmRQs/YMS608Xjvv4pwgKhBIxwQJz+e8l5TfaCZBuSBx8q6JPKvgWs2RgXvds15gmzSE1jzv1JwNNErj+rvq/tb5QGkVl57E1PlCQDKYePdTTawhmYHhQeWkCEaTvWHy6+1JA24xo9lz0dQ8GAf+6Y+/T56D/8usB8dT/gWpB+Pq5Jps9HfvvrdFwBDwC7huj0/VzpWdtzUc2QDI4V3sHA5KR7Ll93cyjCp08kxyIAfKxBWKp5AANzQ7GGHNk9xK4787uatJd161Xs9bvowysV/Pn/WRM4a+J62bOpYv5t1OuiPa/uOYPOKwB4Pvd83ivQ+LKsKQPBblrrfm5h/q0VUipQC+z+iXT/AZRPuG1IyaCJROXi9P1prcCCCkJBMwLWhoSVELxZRI0TmBOceqSMA8RrbFY1Nt5IOK6xGfWxbAazhp4dxszIGXcAf6ElNUCSHBhEJDKEaPIYhwj/R8SGFH6KkqCaYVKppWnRP4lRgc0SLN1Q5TdU+Z1aP/nAD1/xpy349wb8WRUPMxSnDxqshuZLwv9v5QskaVdJYQIGegTw83j9GxY2l6CHwAh+eLYgSPDQIYAd1WpWjfmVoy9VnXt4T8weUa0sh+CfNk9ARIOTVNCCesojWjYa/US3MqrsvgPLAIvqGT1oJJkGNYQFcV0AqIi0TZ09wRDauWez2dC2RvsPHwMICgIkWg1tFACNwDYRUuQAkRmn/26M6E3hjN/6+jebwTvg8TCPUi3vQQejntE8AWkBE68zeMjxAckV8BUwpotTqRAsSD3domGnfSQBLeHmC+0G13FG7iZNUDQUq6iVxN2bNfzxr3/Dx22BODk+U1qQcw8Ga0MpkPt4BtDZBdzJEiG1YGib5bVg3S1SAKgtdY8HsfPjuoVCwjw0s4olL+P+FBBjLDeLcDBq5jqZNEcS1xe3xvmOxnnQQJ/mZkgoyLYh+4YUvoBJKgqJkEa9VTO1gEbtqyr9DK8A4HmtHty8/fd5Hsxjtu/j2L+fNYpPlqf4TPxA8n5BgP1JgOrAb9QrnlEak/DZxMnn93eLqv9zjl/RPs7XzOt47l+04Ilrjfx2PXx7ph45go3nTeEVwGH6tGkwYB8g9IEJx+Tg0ev34mccy9PYNHSnetgauYrWdQWA8H9gyqBWKpZ1RS1MyZOWFdqYz9RrC3B1rSKdO01VUUoZfTSfM5tKMbVtNp/2qN9SyujTlJi9grxlATZAqStFSDzcQwpjgvWcEx6POoDx3Pdn9f384Jl7Wccz7ecOotwJ+J0Tp/f29/v0/0VoYpipas590MfT2ZQNIDgT+Xld16hLYkaYaqhbw80EUiv88Ql//IBvP1B//InfbwRMrfWlLlJKicE0BSVGw3L7wP1+ByTDVbDkGx6PEtRRzCH6sS5IcLTHJxYRwApEDQa+r2vGIwuaOrPlFIVKhosjdQftKdMAWuPm0xrUG5pVJFnHgtUjMVNOkJwhWPD52KDqkDUxm43TpC2iaK2ACUJzuOcZtDaoOYCER8vYsOAuK/6UG+74wCcW/EcBPqH43CruD0PblH50mzGjIxI0rTBZQuPUeS0jcjZMwB6rsB2eX/98HRR0LRDt0v90Yrzvmx9Edj4y0TDddnWZBnDo4xOT/9W0KcX5Hdid1yoLuhXt6cG63xWOc+fsZ9uPzriPoNlQp+8StRhCk78VYqsm0GVfCwnQQrM9U9KMysW8laPgNjbD+IfnL7Rgt9DjifFZduAHukQgAcgCq2F4juCoVgze+iKLscH2LmR+dA0NaQbQoFgITGQB5IOUWDCIL0C+IeEDWQpSa8iLIJlAawa8QI3ArLWGBkNnYOzk0LvOZjctQqgdNuOvpRkkZdx+/wMf//oXfv/jN2TNaK0yalqCPsu4Nt1uN+TY0yhAtVDwkz4FKszMAa69O58pgFBMpPGMgts2XE6sNeRlIc9ei2xT7oA31NpwW3LsZySx91pRtgckZ6g4qjWmXQ23jJwzauW5S84wVXgtqK0yfZywHdIcggbZPqHbn0jrHQsKireRocjMmN88opE19Xj1XXl2UMqI8PnMe3hk3EhCP8ROrm7TmO1BHe4g8J32AFMZoJrPMj5H+bWyvj2QivsGRs52kUwNpBvWlLEI8O+lBjUYjmtJnydjrTh/9/PHVxq059+Pa8hX932lNBulnfb4r6+3y9+uwB8QQSDvKnmlCeuTcj7n4jGMc3v0YAd+/RpGN56drK8bdtZOje8jOqsDsRlYAsDIy6oEK4cAORPuJz8xOL4aEL2uV5/PPIBmkSz+4vwnDdt03zPQ+k4drqS7q3vN/7867919z0cHnbPwMIMlRaK2DzM/VI+qBFAbrDyg2x14/AC2O9AecAttGGoEizhSQ/SnAUGwWbeCZIKSHvQvWYW5fY2eY1kd6hvUDYKGJEBDAbzAUSCJqaQkUjehBT+ZJmrqLka+sHFQdF+VAgTfoELg4vBE7kJ6fiuW20qtoGZIKdwkS4XjDtEFTbupivQv9NwHzOlfuPmKh/yGu3zgLjdssuIhGZ8Pw1YFrQpQKiNlu7+igtGIEDgyHEqOt+6MKfty8rPL51kr/nK8nMb2VTlUi5KoOJx94ZFGgqbzmO9JgdyRS1R6ylQyryHvZvF83rtjgEDffT8BjE3Qe/CaA2jdpykx8nQCNnJRG06DkybDT+9xL86YHEA5op+6T2MQTdN/UieQ3BDOZKGh7CB7Kl7IE8fPkSlEE9wU0JU+a74AqATavpLLLq3UBEqBekNuJG2WJjCUXegMl5txOzma1Nw51jv48hiP5oxwzcsKvS1ItxvWZR1lAKCW0Cra54bWhV2lZoyMMA2mTM3m4pDawnfy2WojIrv/oqRduBUB3OC1MULZGlo1plKd1npVej3WWrE9HoOXUDS02yAglVaY/KAGwAEYCNIfdWEwWrHuy7pB6idS/YHU7tQAJoo9ogJ3ReMARbemDYtbj/CfyOzP430AXduJm/u5XTM45rk8z3lgF3jUQzHTsUDwAap2n9t9DPQimLYxkh/0ndumufuLoO7vPJ7XiJ+r0xW+usYPf62tr4Dmkw/g/OOVCnw+f/6d6Q9ntS/2V1zbSxq0lO5DpX6W0Hscn+EEYM6tCL4pFR1mGIHQtySydBg0mMD3RTphTwM0RN/5NXyBwAW+RxzGZ15Fgl8RDHJTO726P4SD5MLVqeUCAHM7klzPzRrSkBz67qxpm6WrK4B8Lu8M9t4B2ndljfufevD8Xfc38UnzmCZfR1X6RlqTsTgBtPSJGWx7AI8fsMd/QD7/Hb79B6Q+4K1ExCz7nyaNFtqgDBcGcKhR4s+J/oYGB2qBuCKpk1Kmgqni3MiNFeBvREquClkVqWTU0v25gJ7XFpNWAK0ATZAi77CLAuUB1zRc7jwl+k1Kpn+ixiazRKSwKHP7ama0YWsR/NEC09APy1Vg7UbeP1+xyQdf+oGHr2iu2AqzHsQljIo1kl6rZPr7aYIN4Lfz5u2BEPuz38fLrgF8J4R8R2AagG0aSJOx6Xmh7+PSfWh9yV/o8ZLwW4tqTpo0H6qzgQr5JnvZ1JzxffZ6HO30Tqc8RUb3+eQ49Fcgub0/MAnQY15fa1FZ5Nz5e3F7l+x1Gg5V3TwmGaMTgt5ELJ6Xh+BdWwBAP9SV9+vgmSbhToQumYEVYguABSKMZPe0wv0D6gWSChQVCY6kghQudDWAl8+BF3GrKzVCfza9ZhagsDldewgPFIgc0A4Ch2ZAbcbc8Y30LARyjJom9RR9/dBD8qMGLjJSmC4pNJTQ4xqrCVI2oDUUsylPfADPTgStMrKQuFWU+wMQwSpAui3DrUQsAF4hiXTPwOHOTEw9XWDZGlrzMOsqNN2B8gltDySvzBOsNxy4IMd4crQe6e1paP/kNGivgOAYEroPOZGgNZo0e6/3ntM+FZrzrKSZshgDSRTq/fn0wKUU65VDu7ndPCL83x/dNP/1mb96/CIw6wFvk+D4K1rKOabg8jYv1t+eSi5/deLzDXcpcZYKXi32fVKGoHwo4wwyr7R+rxpFc/A+KWczLE03exlz/shXatQzAO3fn9v1La3G6dxXQPrc7vP3X22g3xkwM5Cc/78q+5VG8FW7fuY499sAeuDzUfFh3lIHqhlQG7N+PO6Qxw/U+/+Gbv8JlQdz8qYwFTYAkwZRUqXHV2qwpEBbUQGIaKSBKsiSIUmQZCNhrFsovRJINF0h2iCZ/ZTWBN8yZM2QR4I10i1w34x7N8BrDUdm2ROtVxI1j4hiW5E0vBTFkVxQhfJ4cuY97Q7niHRJpQGP0oJwFiju2ExRTFBlRZEbitzQ0m94yILSFlQPrbf3TJoYQEEkMzpZJ9CnGSN3b2QAuQZ/z8/2MFYmrd7TGHo1ZsOtYywWc7kz6BSLE/o7A3F2rRWmxRX7tWfcOqozAaj5s8hTXZ/b2YAgTvZLPd5+j+6FSK1cf9811acL9ro+ZSq5ep+jlkN47QuuEPzBfbf39Q3Uu1BMDs59kXZEBloM8j41wBL9CNEDQnqGkBLtSDDN1ALaAtdbEEw3SGQGcerFw/oT2vSrZ9K1ZxH8wHWcvsHbVvHn5wPbtqHBUcOvm1yAex74WisFKQAqjmVZsGgae5KrwGvXlgXNSDznnrZxrM2+W5jo8kK3JpuADZKyf9xRW0MtBckMSwp+UA/TdClYlgVYMpYb3S868GutBsl1GQAwRwSxe2c7oCuKVIPmB7T8gJQH9KNGJDH9Xcc6HnKKmQ8/ZYOxby/G6vx+VDbs7ltjOJ72lbmcGR/A96jj3q8phf+rSACS/VnPvoSqfRz3ciPwsrUuOfwfdRz30r9WVh7g5/TDPADO2j6bJB7oBJyO+wUH2jwI4rxd8tjvO+rhNNN2Z3sNgd36QDxdS+44oEdbdhNi30lIp2Sjzn0CqITfSkQ5vnrhVL9z/3wXtc+T6OxPB+wRwOe+H/e9mFx7W99vzt8FbK8kuPm3K1A81+vcR3OE8/ydiESSevI4jufg3LC0VXgt8LpByp9A/RP2+Hd4+QFdOicfc0TTVFXipglew8ScuIhaekDbxnusd7Rq0LRCF8TmFCmrhOmsBA9AGpBDU5ZAU1MtQF1QMx37mYlo7xMzg7aKpg43hVXmA/Za0DVl4gCyAcqsxMWZKsr6ZiOJNHdGk01rNC9t24Ztq3hYJQCE4dMyHp5xV8Mmgi0pHpJQkPFwoLiGIKTs1xZgAALTDOmavwB9XTPlXTCTmEfCBbhzfgGYAheeBsHx/auxdwB4ANAjcft8mH/v8/r66NjneN+YOxLRwr5vSIff0cHnufy+SZ58AUf79ip5//+pXl/NPztd55cfr/uyg2JgMBWM9dj362PR9f5neC/MWsMWEaSRFbz3SweZ6mGajDknChGFI9M/UDJMMqpn0LiU6WbjCd6ChLkxp2+Lisw7z5gfU5tFNHg6MaKHSyn4fNzx43HHb/f7cNkzs5HDl/JjhbdCLwuJSNzIo65CtxGP1IvuiWuVtbAeBWNEB6LdXO0ayUQ4N3sGiz5/zntHF0pTt0o5iZ87yFyWBQguR3eHBWhtJdqBiDKetMQi9M2rtUAqIOUHpN6p/XObQNU0Sg7CPZ8fTem9w7/WJInsg31WBM2y1TxcdyuPHnICt9a4/8a+lkToa+oKszLqklJitC8wuIB7n/JZ/ZMxvv/QIcc6f7U2/IpW8P1hUS7vnWeA8Q4EncHJjPgPJsFZIkCX3IL6A2EqxfO5r453GjhgWvDfXO8eqcX8CK7mMl9p9mbAc5aGzv1w9f+Z+272o+gTai7zitz5quz587lO53ad6/3uOZ+/m4NbvgP+zmNi1soC+4LYv/NY8fcihRjADFYLUrsD7RNSaQa29ieQCswUWsFNCDQnmdA8UL37GQWXYUrIseiqrdyIlg1AgmudrP0VpqQBUmEOYUkAkkAXhXysSNXQHhuqCWAPLsxTwu+eTcDMkCJfpbfgJXSabqh9CJJnq3QIB4ClAtJgjYu0NR/moFrDNGSGR6u414Z7q3hIxiM1/NCGz9xwh+FTGz4L8NgctRhaZSotAkCaeh0ZFREJHBGeI+evRNRopxk5RMh+cczCyvmaJ21grAUdfw3ZzS+BFLpp08I/tGsKhBoETQmm5FYDYnzN86lXyy/WnPn/77a1H+o7nySe1yR3P6REI6lyR2EEu0dcK8991es4162XEzxyHjx3Hcf6fN0BVO6IlVqdOaIVrA+o4d5PT2DkEH3+mEKwBQhM8X8GkGCRj1o9obbIT8wkufAAfz39nZ7qdH4uPWMHzGKaKVp1lFLRmuPz88/IsXsba4qqIgVFVHGmhcyaOMRVoUkiCEzRYwl6fcy5lnjZ/d8AEpJT6ZAGADFEgF5/7qDiogOelASp0yi5hwwSVFRmSKIMXFQdQSTlQdPxtm0ET1mGCVglQyBQda6RrTAjTnkA9QGxCgRrAfNl0095148LfTjdY0j0cfHa0nQO8NNpjWe7+jO7thjNAJDPtwMQAurk0142jQEF04DaJJDNgva8T75TXPx/8fiVtu7XHK2BlybgdwBwPuQ0GIB98XN7NjPOEUcjl+JpMX4q7wx0Tg/bnRyCAqq4Zfp+gJAJdAKx5PruH3DVWVdA69xXb4FpXMNIVztE3/bfr655BSjPASRfHe8A36vvr36b23Ju23c1i1/WU/a+JpYj5x28wtsDqJ9Au8PKDzT7hDcw+lcVzRak1B3VSY1iViJSOyIuc0aRoISQWwCsBY6M4hVrVrjQ37p4Qdl+ICngViDCzDH0NRNIWviSSn9CZ05g9wZLArEMMYMafau8FXijB6m4kr5GV2IqSwGACtwAtwxrhfUzRki7O83doXGoraE2ZkR4tIa7F9xzwZ/ywH/WhB++4QcW/NgMj6IopcErgILQ+ggpXmQO9pied59jfDjYNYGAHNQz135rceI8WH5tYHg378hkmdyBITeMONd68iwErQarqQKuDSI4kENHVqFhapqHsesARmzLub39/B40MZtf7QjkRHjeRGZLZdHezwQVz+vfK3+4g63G+4Zqe108ONRwWlu7D+BhzrJ/4YCeUCtxfNRi+E/T2uKa41lEDmlwrnJMLYBkNEmorjBX8kXXBi/0x+2jSOKZdloU+m/3+/cHjX0MKgncq+0MFWvOWJJizQQZVfaofMsJf1plAIoItXAW2b8rXUGKBb+mGfk4Q/vUPIBPdF8FInjjKOCOV1JoI/BEmI+tcSy1COiSpMzk8zCk+x3ptkIeD+R1hfi8Du+sCSkl+gbnJcjR9/5JCNnTCuAG5jGfcpmfnn330+vPfj9nUlgIx5TIFKh3UFp8ve7LtH6cEy3Mz5V9qJFX3QhyxJccAAAgAElEQVRuHfscwVGB0o8zADwfvU1/x/40A6e/dMjr+j7f6+879jLt8F3vG2YCwXFAA89asbP2p4eaX5kFu4TR3JB6MvPJl8XPkiyuGz+AzwVNy7g3Ql69AGqOI2hMJz8dE8q1V4DrPInmAfxK43Z1nImWAUxm0b1ur0Dnq3p853j1PL8C++80fldg/avjDOLn8jT8+AY3lznUNTZpAG0D2gOofwLtB2B3gqPKXM/ujJwT7YShzMphlYuhuENaRXOHClAihZCtDeaJGTeWFP48Rl69+x2SSb2TJA0S7r5JDSm0MlsHdWSOTjmipoCRyLm3xefVGzH2xAYoadbgW4H1yL0AP64EnzRv8VXMUBtQW8LDgQ2CTxh+VMMPGD6l4rEpSkmw6kAEgVACC23NAIFBCBwk1SK7FpD4oEdvv37W/5j0HSCP2ET27xgKGoBaACGVc1B9Rz9zPPX6EUQA1BQD2mxsUufjPN6v1kFMVeLnblpjkTbbyGM9VD9aA1yFEdnBO9gzfxzA7bluT10UFwr2SGTf4WO/5xCIgWHiBzDocLhnysgRe7xnaAmRMCKLxYCUIUZNILkkN/RsIUBGkxUOClqM2GJ9JMzKrJMCw28NDJqa7iqCoMpilh5HCw0aTaid3gpdQCoFyJnE/+7Be0c9RzGDGbM/tVbxeNyxJPLwoe0sBT0mQvz4vDuIGnul9bFv0ES+QXFjhgoA7oJiDVoFNWUyDESk8OPHJ1LOaOJYfyeNjTWCreWW4fIROYYblmVBjvYAFGCg5FCUJFjUsWJD9Q2pNUDrYFXoQE8EfIbBk8lpEs890tZdjfHDXtDzVGPfw0gPhAFgz9ekifHBA+xrEHF3HODN0KzTwdBcjyk6vKdVTEIqcWZcslGXVwfbcIwy/ruPrzDAV2vjK1zTj9l97p9YZzNEGMmaFMUaRPf/OzB0UEWOoNuYAePwMAXV4wLmP7REh3YRQVoXtEppZqvkwZNwupVEwkxNwLYVrCljjmxpLsjhxOxQtMIJUVoM7iDT5ADfOeyqtViUHYsoHrUAiZt5Somh9OjcRtzYmzcYgg+xFHRHeDc60j7qhrTmsbjXHqE1SWu17mH77h7cVN3J2MinFIBWpUcr01y5bY/gPmyhMSKwABAmkIlbUIC05EhyjuBNzHg8yFXo4sO8iu6/gqACMGa36KH8I5H6NODcqEnxDkb6pvGkDaxDyzmr6Dvw7b/N5R80moZBTtqawzz4HZ08frI9kMon7P6/kcp/QvDAoh9oRq5E9wpm7IiNoG+RzdBqgziwmKDWO7IKamlYUnBbWkJOAvtzgyZBaQXLR4aUDVIT1pRIq7DRHyenBdULtm2jb5Ewmbk7yaU9KUwdWg05ObUqJlAkSErQnCFpgacMZIVHNGUTICf+plgATaTqM/oYWQAyUrYwu0MVR5UFFTcUWeDpd7j8jq0qfrSGrQijf6tAm0NNyP4ChGSeYSny/uYlNDkBttTHAiyiAZxeL3TfMsE8/cyxtGOiGFuDjTe+1u4fF5o34WbvxcjJmAlgyXLCjCrQStMYEhT05XLHsRyV2Bp2Td++mE+bXweR5+b34IhTkw44WUI7aI6EzAjUg0maa5pICiojg3XtywQ0DkJXr1e/hVxz+fd6WAeUkF6VKKeX0QLo941m8nkUgVjleuzMcCPRdh+puSyCqBogHwA2QG5002gVSL8BVmFpg1olMb8Xsvo4+0cBRgbH85cIjFE3wO9Qb0hCoiK4cK6I4PF4YNtW/PaxwG2DlYpW7vCS4Zn+iNCEe6kwozWGPOiR9lEzai3RG33vIIlzbQVWGYDhZsiZIAwDUAvBJCgIKpSce4X7h33c8Hg8GLSRuv+vQp3m8Hv7RN0Kfqu/oT4+cPv4HXm9IS0Ji95gKrBasC4rlgC57o4Giz1m19LdxPFo/4Gl/jt+/+3/RtOEH9YgKUNaRTKyN9IaxnU/q6JthiYZqhxTZswzbrGviQjpr8BsMUy9Fhp2Ue69KYU/PbMrDdqXJMix9lP5wmCOvocRd0r4UWaoAc0KtZpJQiBh8FS1BhGH+QpUpTWjcEySBmlSlgwNPWd36/4lpwWoyzlXySl6WcDbZS/m0Rfr3rj+hcXkqnyRbscYGmnBtUXuq7V3PA/daXv4zt/zCAw7afDOhZ81Wa/OPUvMrzq4H2cT55XkMaT3F9fP58/HXIaefu/XzdQj52vm887XnjVnZw3X+fuX91BG3L3ql3cD7Kq/X2lwn8o9XTs/v65if/U8rrSt8/2vNIyv/o9vB0DG2LDokK2oEHvQDxANiwaRa1XUVCGoNB2NenXewVjogUHV01QYZQsupIYlNBNBSVE2CgHbBslCgSGv7JNHRW2CupGkGcI4SVWFiUKduVR3Eu1OLLtANEGFFC9pXSDLClkW6HpjdLAuEPkdkleYrASMRu1BuT+gtwW5Gn6TDJRwcK+OZAsSfofgDxhWGFY0uwFYGURiTpoZl7BsOjptEjN9CIYWcAZdQLcFfbkA/qVDTgvzW2n6PN4YEcr1vQuIvZwo6wDGpnfH0Ghq39DwrO37dYn77Hf4OrMIQqtk05waWBXX68bh8kFJ9eo4aStPJ84mwXfHIGqO1HIjg48oIAtEHC6V2j9ZIHID0ga3Gyxt8PSB2jZkr8htgUjbKT0EQ+g3ECR107iqQC0CJ1zQL+gBH9u24fNPIVm8VdQHI4NzXiHLB5b1N0Azh5aGeT9RMIP7HlzQ+yEQcgJ5/voG2rWNJKTe/drqVplOTpbRn13DqqoUCjHto9HPXhuqOB5/dg3iAuQFmjLymtDSDagJWZQ83p1PVTHIy3kPIKtgwYbF7lwrI6jIQd9FU9JbVfgI/MhTO/lRgCES7QGJ5+DEoRQKhRAzbSnI17drl5+sTU9zq8G70kg1tPEJCYaskcIwLCRZWCtxC99HjAw2cnB2fRq1+Ce1f/8Tjr+qFcxXBZyByzmC83BOlygnUMET4uGHw3aLa8imJ0Ol+c7cyo30ucFn8HK4dhfaRz2Brgfby5jfXx0iuxP5PKj3ybf7RszXDMB6pnA4lSMiQUHwHGQy2uFHoHdlgj0Dsldq6fO13TRwBXpnjd4rIAlg8DhetbG/5kXkqSy/mqThz2KVEnMrjHgLTWlrFdUdVgwpyx4Q4NR6UqMZfoDuSB4alRyJ26txQREmO8+I8VEqbKvw+oBnRZ58B+ujwEsD7hu1rh7tDO2zIhMApgWSM8e3gKZloblfcmwiS4YuGfm2QlNCQ4LKApcElUTTtAoyInNMSki3FYs6WhOU5liqI7UVIv9CtRtaTSi+wLDAW2j2hL44lSgYnrqfVo/+TTTjHYSsyPrAh3U5js7PKp76N849jhHgJxawftr5NmMN6hqsvpnHeLPQhA+Ay80KL+57HqeX9RPBaPdAj5gCL8ai+FTfMdJ/Emie5835mtE9fvy/Xzuvy5jmu5yQ4VO5/qKvJMCnRgBR9xFMNAErFsAXuC+ArRBdSIJpCZ4y1DJBY88iIt1EHdQnUCQ1JDEsKkjGQCmSoze08PMtjw138eAbjPoKAybysvClK87ZPWAVXjO0Crz1nN/YqZomAb4TGKekI2ulO5CSoJyE6L7eaVia4OmwT2hOSJZIGm0kjVZz3GK/kMxMSIuE8NbXUQcEBtVIEek98GlmlWhAqxApEDAo5p3SZlbqnIX97uoyZ+aarx3WHmdaSUfn8nsW+Dlcri1IJEe3kQ2MSUViXEofnRTc+egi3afVwz32/fF5qP7K8S2rxn/D8bN1eqUI6sclAJw3/dkJ9AxE+Ft+ujbufPjuncZorugVEBSRwzp6Lu9KU9U/Xy5ob36f63I+/1zGGbSdz+kLyas2v7rnfM6rDalP7rc6kwug+ySZTd+/6otXZV0d78p/eb7RdCuDZZRinjilemsVVu9ght8GFEdVw+IJTImnox/cGXVe3ZhmyY10tApIE7QUNCNGUmirNK1XAGgOrxu8bHAVaK5oEGRRtK3ASoU/KrxVxkTOz0IwuMPQNYGSqd1VGenVXBLdKcLcUkQjmISO3BZehdWjftb2OZdkmO5cSOVSLKHKgiILqq9oWOFKHyyBcnNzpVlUFzBTRDjv6076zPGHyTSICVxdYIBJ8Isn+XZcfGcs/NThvtszn25A7YHbC3Y+79qOd8X/xELrOGn4noWaKSHJVM8QhM/tmLWZr+p2sc6+Pf8bx3GOH6/p8codYGHfmoMyJcCfrRCUGF8roIUuBvUGtRVoC9wiYlgcGjm7HQKIQRs7M6nglhSLCtblhgyBVEMRoJQHai0o5QEzZtDJulAYTCskJ9w+/oW83qDLinT7HdKJot0hbmh1Q3vc4Q8HqqJZMAc4hokS2H3ddjeZo9Ih5xxuOpHeMQnnNjDAIC09fCVVBnWArj+aF6S8QvOKtKzIyw1NgaRO35CeU/g0RlimEjgrTYZuFW4bg9cWp7BsFTtV2n4cqcj2/XMX1q/B4yHN3KSceDXCZgB4Nd66RtFsH3PeqWxUD5pDNaC1iAj3KJWL1mtlxV/AcB0I/084/gkwKiI7AJwBwPx5jj49a976uUBMi2kgyEkxQFaJCYg46PCf09NDOwOWKwD43eMcPfsKoFwdZ3PQO1BzlpKu+m1uz9D6uR821x0IXmvO9uuAngbq6h5zvc7HnBP4qi39/yf1/0U7rrpxBsavAPg8liQ2wnGtA3AuZrAHxB8wr1BUAiJUuKzQRD8YEUTSe4K7wS0YqmemFKIpOAGhBQGaKG63BasqpBRYabBi8EcjxUJKSAJYSrBtY9BHdaBVuIfmIBg0NCkX5P6eF+YX1d18lHOO3wXNuyaTwVKM/O1ZSBIq6IvrleS2tRhKU2wmeJhgc0ERwUMWbLqipRVuNzRfYL7AU4C9pBDrgR0hkGhG8NvMo+L5Qbo/K2cvNEwvjzdatu+DwO7X2TMYAKF+4liyEBqiKSJMudb9X7nJBJDVQcf888cLYQ7d5yg0FD2Ygz/F4Iix3qb+oK/iqfyfuu/1b7+6URyE6g4Az3MXCItF/yIyhEgm4PadEoY8k5mav/FaQwhZYNogZvR99IbkIdxIg7hiVcdtSbgtN3ysiuy0xuSUIML19fF4wP1fwad3Q84EW7fbDevHb/CUsN5+Q7r9BkmZ88wMbg0NDVIULShmdm65Nqhn2Cdt+HUT4FHhYUaKJpWehOC4Rs6AakScT/sCLTxK/7e8QHNGWlakhfycmoBiFDp5b+Y6lwRmvYrgJ4BAL8GhVqG+QUDXmBFYA0QEOufNnH1i3lu5Fvd6cljPNF4EW7tPqX2xCrizXsf9lwJ+F5i4BYWVzVvwvIcmFdRqDo1giMceVDfD/BuaxZ/RAH7lmvZ/ynFIBfcOBPbjKiz7FeA4f3+l3bsq590idv5t1hrO18/tead9/ErV2zVt78DVuQ7ntr4q91yPo0bxtS/FfM+v2jjX8+r+r55HB4CzL+CrZ3u+/lUfPZ3r3XTEBYW5TLkxwDZIK6SBsQJymdg4R9ONZlV5rsvww8s5iFTjSgGpWsL0mXLGsnwghwkrNcf24wFxgkGvwaGVErwUmhODLqInRafPi0JUI61bAEDVYfJNy4LltjKZ+5IhKqiRwooZRBxeALOIRPaCRoMPIxuroWyGRxXcPePhirsnPJQRwJtkNCxokmCm9J/pzvTBawbLYGBHAqd9+P7Fo3haEA9gYP7+dN47cPLquwtp/Wk8fQNiqkcUa1e49UAOEUAT3AtkgNwAY+M29Dkd1fzOhtAB16Gcvf5jrPeuE+wAMHIvz2314F7crejTHD+Bu8v5/aTteNNnU9/PZe/zfzqvA8BxaAhXExUOZFJ0hi+gZ0Q4BRQLDCSEVqH512qGSoYjoblCkdFQgj2HV8IZHb+kBeuS8MdvC5YEBv40RZIMswq3gvv9jlIK3KlISMuClATrxw26sC5mBq8b4IYWwM6M2Ta27RP2eAC1wJymVXHmKelRxe6R4hE1BOIuQO9p32ANLaiarO3aQndq7gyO1sBARAC1tRAWE1Je6A+cV6aBTNTMi0ZucyFTQZO297zQ3Mp0o+HkL8AihoSCLBXqDE5LSw6gLtG/FOqLN65jso9JjsujO9JZ4AeO++U7QW7W8D1Z5kAC6NTHoXj4Socx2YM82iUGGdlE1NGpL/ncTxrAnz1+Thj97z+u9tN3x1vLGyYA2As/P/TZT+BsGr0Eg/01ae5mVbHEy0+L265Kfg9mXjVkfn8H+K60cq+OV6DyVTkHjRaOnX+lCXsFQPtE658PD/HpunliAtMTGGv5cS/fvzfbn/erfnvVR/v31NB4OBj3nMwS7/tOObVB4nrdy/JpjLhVoG7w+gOod4g/4EbJVjMBl+r5+fSoOErEeVFAEVFgUdPMBTct9A9KHzekfENSZirwxkhqySva4wFtwQ0mBrGCrrFltHhQjkT0seQEyaSTgQpSTkg506dnXSA5jUw0FotWaw1WjcCvVLQKuCe46zAFdwDYiqBWwQbHwzM2KB4K3AW4e8OnV9xNUJDRPA9HaTENh/c+LhgUIhER7IrQ2pye/0ng2I/znP/mXJ3LCQByOd6G9uzihzEvulZNoK4EuQJ02heCQIzNh19GmS6Ad92F7DeaAdJX7Xi3qD4B5n0Cujtcw2l+iq5/auxVGftNrutpx/49B52Mfu0BD5fKzIv7StzL93cRoeavfyeCPSCEL48cuy4KQ4Ig6GGEwBCeUI2p0sQcDmaHUDMg0iYmQWjPBWhA8xqcmx5Ajm4epVZUOG6Lhk8tM5a4A61s8Med7hQMrwLE0GrPJmRhhYl13LvG2AHMpPX8H3AKDvGZArKhNTALSZWRB5gp6SKlGxRp83BwceR0w3JbkT5WpOWGvNygeQXyApGw0ECozTZFAvuzdcospf+kagSCJEFSwYqKLAUJDZtVEs97R0z9wXLOuAUA7Nm8xpT3yYedfsSwYALBKUgQ2K1/7vH45704+jD+7+DtMH6DuDqF37PFfsDo+X0v5GUsoFt5AHDNDWvY2M/6tL4Y5s/D/jUI/Apo/arG/VeOf+Je1xwC0w1nDdNMZDxrBefzZvAzmxD7eTvQ4/9PGib5Pip/Z5J99/13wN9XZfZy5s9nLd4ZIPeJcLzmOZBkLvsJAL6ox1NdXpzTX+cMHa/65CxxnDWGcjpvPq7A+d7uZ39PvkL7ZwVoD4jdIVbBFEEWbP4JEDogiy+jvXyPfo/PIrJH9i0ZKQIwdL0hrb9B15XULM0hzeDpEyIN1hStVqg1qNJpXBO58g6H7s+a0XAyFiINk7BGlBsJYQvEEyqAaso0hU1ghUTU1pTAD47mNA/XJihVUCyjuOEB4FMcdxd8uuGHVfxHdaZ/S8sAQ2KMrk4uBJUOCBK52KKeDmIRPT2noYF7GntPI+vpuZ8GwSX4ewekvnuMzcSHF9m0cYXGpFOxzLIIFC+TqP9kvXbN/P6/n9uLfWzO1/VxMgSiq7q8+u4kFP7K8bROnJ/VEzhl1KaPcwHm+E2AFLCDE+AZcGbagVHT3bOE+KSBNlfAlMKIADl8v6TDc6EApOsHEGbWUh8ohX6DEkEZhkZNf1CYle0Bs08Iuh8ts4+ICJZlYUo4jxRkC+eLOWBWIZ6YJtna1A17buDebwDG3N8FbB+awQ4Aa63xjNOQP5AUaclYbzeI5j0COC+QvACSRsrSsm0TpddeJ7aJwClr+EqqY1HH4pVWE6GAGrB1PMu+7jchGO0BbVfH2aJ1fr06xlr/yk+XrQCaDA5XajIVqAiaNkUeLgfGKPBe/y5YzThyElB+dk78v00T+HccIpEKbtbwAc/g48oXrfO7ATvD/DlYpH9/diYlT5/tE/wElPo5rTVuzs4UPXNy7jMQSSmhlDI49nr9Oit8v7bXKaUUhKJ0LOXkFlrJIg3XunSeKA5Cqvl9mvC7P93cVkpvEaqvOhJ7i+xRxb1u3sK8rE4pRvvEktE/PRLL3ZE7P1MsYD3s/szjd/ZHzDmP/+d+eIrqHp937r7+PEokMe/tmcdDFw7m5354LtGGnlqoCxRn4KoA82Fud6RWgPKJuv2JVQWrZiSp9EOC4bas1DqqMrK8CyiNfiNpyVyAs8AMUM0oTmPCuqzYACgSlrwCS0OVgrT+hvLjAUkLk42j0hEbQLM6/Mi20ig9twZTQSrkd9QlIej/qP3LmUEgrMDeTlF4K7DiKJuhFUNrgkaqNHhWIC+olYTV9wp8VkdZPlAk4Udx/AcMnwLcIz9p9TALAUBzWGlAi2d8wCRcPCUiG1ufs9M4iKe7A8Huz/asmotJO391Afhk+j6+m4HmmW6m+03t5Q2VXoy74JlsQMoJ1egjxTFFrUykAuFGDdlNsv0eh7Wp1/M4rkcznjYHH/Wawd0MBua2D2FrCF37etAjHp/A3RUYPfQJRp27ALSfNs9lfy573L9fMz/HCS33n/u6G4BH+ubrFjQeSkpBpX8a/fnoZqC6QrUCeYVVRsvD6IZhbQMguw9gmCCZ5u2BZopaK5IuKI+CtjXUxpGpkrF+LEg3AbJBl2FSgLjjfv+xr/fCqH7G3CMEswXuDZ4TattQa6eOEgpzwIEYW0Swrje4O7Zt47qYErbtjlq6YH1UagwuVHeasbOS129dgKVTQjEApJOzW7ei+L5WMvVcuK9EYEgC0GqB5AZpBmkVaHekXLCoYzOmIDRXGAoMOhQOhq7QAefOtNbv4xNDUDoIh+6HPe+8J8/H7GveWgN6HmQhN90iiZHE0ODLjZSduiuaUqL2M68ZD7uj1qDeSYl9pBoeHh4R3hM2+AlM910QOGOPvwoaz7jq3fEr93p1zcAF80lXJ19pgI6D4X0FdjoRHCbFnhrtuiO/0kzNdXmlfZrL/K4WcD5v/n0AuNMie35d9eGrMv20wF/V90raeid5nYHxd47zPc71mNt9pZn8rkb1fI5M83Mvv4Uz8AZpd3j5hLQNsBpSfkiL4ds1X69B2H1VV8DRgmRakelbIooiDKgQzcByg+cCLDektUKsIYmRTNgcFm7PzQ3FGhdRCKQ1SFII/BDodBw/jhwEv60/9kiM7rAdKwiAJCNGg6RJiZqJlNHyiuo3bA5sllCRUV1QJKFFNKb3jokCvQMM4X2aRgacqQO/NVq+K1lfgJmu8cLT+L8u4qvx5AFGmTMa8DydP2UyGe3rmsBRxTPi/GJxfarPu/oJDpHAPWPErynqTkVfr5N4sRb6/Bz6ufF8HBf9gKmahzLZnr0dEhkg+rONcSo913Tnl8xwZAJHZIiugK5wLUG/kpCQQR9fPtNq5KmrTWGPglIF4hVtK0wDWQ23hYL97bZg/ViQ1wTN0a4GAAk5hXIA5MpLi2BZlEEXqkhIMBFYbahNsW1AcdI89b7RAEwqu/VLVUOgNmw/Hof1M5xQkEXhqvC80yxBCRiZ2i0yDIHBGXUyd/YnYqLsQ+zk+Tj5o1d3pMiMkWBYvCB5JWeedFJxYeKF8ON062D+9Nxf7MOv9p7eriN+2NfeLuQfzpkpcYCIcJajwDeXPwSr3T1s328o5B0AWbTrV2DZzwKsv0Nj+F+pdbzq3/wOdMyaoqvfrgAg14apUbEYi8VgitduTj4CivOgGvLpFyDjCiidjysQOP92Bmq/AmrO95knR98E34G5V/36nfsefpue3atzXrXx3C/nNs317NqxYY4DqExxjGwmu6luAn2zkiEmLhdvmlulFWgrsHInEawbrBqaONdE72bsNLQf9OcROjcPzQYJg5sj2O2Yeq5BAFdUKB4mWPINeQXqUiG3jQSq1uAbE7cjFqP+/LggyQAxJlyART0iPB0Qsuon2pQA9dD4gFG/NTIoQJCyRKAANdW2KDwlqCkaVmjOUFth8geaLWiiqC2jWMbDyEeGnMDUJeFjFhHH6AG/EWEHFVgSePqGhOxH7fwTUPpinM4AZVzfP78CgJdjW55/c4G1FuOBZVsfYKrkjTg4wxkubzitQ89VmTVjc/1i01F/3knRQRG1NVCLa6b1BYxkPPIWzm3DNFHeHVFmF3x63eZUdB38CTgeepqtWQI41b3/TAqh0KoMctIW4C9BhKBEkCLwRncKGG+QdIPUBkdQv+gC0QUWwSAqjEh3p79gCzPwZpwfVioV58ZnraM7PQSaBhVjQIFGe5LA3DkEmkMESOJYBFiEmvqU6LtbWgpeWoNZDvBno98jQxyHLRrMagSZIXhC9+CJfgyA6E6KG6cJ15MirQwI637BDYoamYRqawHYunB7dNmZAaDE83TfNfbJyZuYpSIJAaVPIGreVwaACqFojlAXzKLSTs11tS+cmSQ6SDvvez2PuECGu8nl1uSktqHWr9ej+xte71kewvRcLy4zDj1Nn3Ow21cA7Dug+H/y8VU981eNeQcizgP/1dHPO6uROyA6g6/ztV0SOABEPF8zD45XbXp3r72ue3n9/QyC5zacj/m6rwHps08FP7/SZH3veKWpm99/9jiD86uyfrauz31FM4EaJVlvBQnk6vPQmGlVaKK5hqn8JodkkYjA6+WzvmYOsQxrQE0O63ulKVJSSuwZwPIBLBsXweUT1u7o6Q5TH3dI4YsoQE7IywLN5PdiZF8efn9WG2oqlPMdTFHnXJhbKSzbhSbb7v0k5C30RC2CQeHIsLaiScamNzRXFKxossAqsxaIMOUcmgDSN+IOADzWcgWSjGCVeFhvns0vSqinMScXv51u9nWZB/AXQMciqKxrOQG28xAuOGn/Ys714OF3bX85hkWmFhHsm/WuPkYDewe8HvUMYuqnOfiN9r9ba57r9+L/Dggv1oLLjQ4ApYc61bNv+g2OSBUYQR8q5JgUrYDn0Egnav9kgcgC1xWQBeYpUq+FMsA5t2gujfkzCZMI31VDQ20NpRTcP/9E+yOTtskaVJjuDT3KtVYoBC2CPfphoZAo2waYwzzoXxC+0aGgoHlyP7pvX++3kSGkWbgsxdwTDXaajAgAACAASURBVH5RR7UGswZNCcuyYP24Ia8LBTShhr67cEjz0dfuDmlsqw0t8rRexpxHBLcQ4BrUK5IHv2msi20A0XQIGLoiReL+inEfPpuLcy7GC0778n5eWEvgh+96EI2jj8meuzkA4sHl6hiAMt+zu5LMAPCq3r9ysA/+ejk/cz+c2vNPHZdE0MeKHI8zYDxIi/P/ISx2H5tKL9tdogEd/tMUMXQ5oPr3vp+jqmOxfaXVmwdLf3Un3ktN40lquTp626+A1CtgNGtMr8qjlDhplU59Ppc7+/e9Si21axq/HvlX9d/BLgI42dDWdnqV2dfzO2B6btvTNWJBvRBtdDALiFeIVaAWSKtQYw7jBkdKNG+0RuoIt6nfIhMI88sTVO08XYYUZtoGYRowERLZ6gpkBfIKrDdqF9YVqAtgG7wBnXZ79EVOpHVZlCAwHMU9CFqpoWQOzeYGaQ6XhuYGCH1Qizk30cZNoEmB5QyTFWZATQs2b7i7Y4Pj3gQPKB6eUD2jWQ7TKjdg8cizjcSE64P7D+jEqkEmtptKL55Xj+7+Ww7fF/H9fhOAenMdTkE3s2JrmLl7uWn+rGS5ER+aW/62a78Om993wNXhnH4vv94cQfDnERiEeW73/KW/CPpOlTzU7Ww5eQm2+/e2q7jerffMz0uwS0CLYVLkuAqTry1waVBdATeYFHL/hcbP0wJvnQg6kUBaZfDOaZhBGQAFMF09Ab5ovIx1aq3AS4EV5gEujw2qCeXB/7f7A14Ko4tVkfOKVCoeOQG6sX3m8Twie1CtXPPChHoW/iEWmlHWofN7eutcdsIhK9T6euPc733JQLQFkhLJ3EPrWaxBzaCIgJUAHVYKo4tj79RpD7LQypILNSGpIsOQPISe2H+9MzKEVmwORvJwq4Ed95ruYuMIepzQBA6fwMEI1K0gLF/GOh5Auq+ZY5ju/zvohywSaR3RA0H7OgS6wEgf0XIIsJGY5+7UK/ZsKb1l///xtUImz6Djnblw/v0MSs5BHj9lQjxpBp8+n/4/awBfAdgzmDr//w48XpX17vwriee7yL0r2K8A4FlzdwUwZwvUuR7n79618eq4atdlZPPFPb66jwjzM8faM8ZCTzyv1qBe4GWDNdJFeHOSuCZuRotjBJWMRVYRfFy8v4XmwCFQSVwsU+YCF07qkj+4keUEXTfY9mAdlhWy3CC+obTHCOCBOyNpuyYwAo1EhL6AvY+8AUikeakVrtSYVANEEswaGGxIgNqaoYmSzBmGkipsAZhyHjBPqIaIEl5hrijFYSWiXBsCWEhsbAgNI6ZBgi4eX4K/7x772PzixBegAhc+P0cN3+vrRxkDANLXyQF+5yDhduqBIMCBoVn28/Y+eHMf7JdenwSa1c2D8P54vU/t2NvcAeBU8LT5/RXJ/7uawl3D9/1yj+enCF5TvreggVECO4LfBZAN0JX+f75BdKXAldKI7KR2auqSoPcxJYToCt3UHOqGJI0bfquQZqifn7g70xiWUqh53x7w2kiSrIqaK0SDa082uDtWTRNoIGiTEBrO82MWfg27f3s3CV+tg11bZfBBGp1SgqaEqsogRKdbijsj/7umjyA3fP9OCgV3h/VynZG8CU6wC/oAEqsLLD3TtfU29akgJ0VMDw76yoJlQ/g+0sINC90XCwRzqTvUFBaUMT3gxd2RdVJ+NESf7ACQGJDk4AAoZM/75d+AA/ve9F91zMD5nz7yHM1zpX26rNx8bt9IehmxKAtisHYfQI+HDYbvS2iW3OrLe8wLzitQcQZOrwBoP3fW4p0B4nztAHHnxfykAbwC0E9g9QQI5+t6tPOrPpivOXz2iJCanGoP18n3wOirPn117rmtr/7/7iHiSO7D1APb/QDRmAoOpTGaLSI9y9aQFmFaoL7wegd8XfPbgamOc0jLskBSZOnIGZIW5LyQG88Nut74ahVyu8FLhrfuJ0O+CpqYE9JwS6BmRHpa1IRhQmI+YoI7CuaG2ugztbUKa2G6hQ6pH4WJ0mszVGOgSksNBoM1JaA0R90c2+cG8xVwCmKiQX7MHQpomYDQddJ4SWgKufjSL+zi2c+aom8/z9OYPW0CT+PkG5sE8AyqohnoATSjPCfJrqoAqmjhKE6wNwGuvqj/jev6WLgvge0J2B3A51+56el/7W4Ep/X8fC/Zn88UrvJ0XAqfcVvviLubFTXRf844Edw7+KNvqluGeKQgTBliSzhlMbxKzIL4N+4z7ilxWkEVQKwhi/PZb1wfvFS4VrgmSAXEaXLUIBfWFFlxcoZpQvOJlQAdyNGvT8QHN+Hc/oP1w3YWhQMoa/SX9NqwbRtqraitwrBrASUFPZQosuaDAOnA8PXrGrEdENJaYs71zUDAKNWByE+ubgdtWw9ekUg52YFFJ4Zme3xYYPrv3WQs1sftz+0TY5jJsdzxdH3PNX+FdWYg2MG1yA4Auza0A8/O/oHI9vJXjkP9L3Ld/+we9999vNv/DxrAdya9Ky2YIbiU3tygmxBHeHwzmFrQn+DJVDmDljnFzlV9+vtXUsp8zfnMVyDr/Nur45VmUUHqgTMIPIBGo2NwT4R9vO/x/Kc22/t2f/e4ArT8fBwP7zSU78p+Cz7BSDfv0qdzE5C2MfK3MSEaicI8QE5ljmB3tFyQ1/XwTOd1ivePaDjNzNSRE19pgWuGCEGgGOCpQtcMLBleFallWEo00Qa3C/s+tE+JW+E8XskHuARHWUarFeIyAlTMBa1sMAhadbTSyP/FEJIwSTuqO4okPB4bHmmF3YCHCB7VcDfDZyn4fDRsD4FJgkPg1phfVAG47ZrAmSAZGNRB/btfGUVfPdvD/XjBVSFhru4nTe/TOb3OAE2EJo4E5ToSxM5PCEZl9wVsDP4Q159u61sQFTV6/moCeUBw83SAqnBlUBHr/AIsfrH07PWSXZt5VecAeef1Z3eC7RaVd/fYjx3AOnb7RUJMIDgaI9ZHZG8CdIFKpIFTDd5ARgTTiYMmZPc23ZN5sFUE6OvooPgRFHPUBlQyGZNPLy/IeYVlgrKWCuOguutKTkBemGEngHr9fECNpMKaQJ9EOMwLzGTQkDmoqdPIpOEhgFej/6dZhdWG1moAwMpcxT0rSPf77KTLynmb0sKoYFUCVIB7ZGsAfE9nSfUX4LuASxerXcuo7gwEQWU0MFo89wQI86LDdncbg9ILBDtA68+9t6+7Wu1HRIPbrhnzLrjiqCQ54IWTANfvV6xBI0tPz3fcrUM8yAfYAaBYg9oRmLM7I1L6MFh/Hgj+zJ76nTXwZ+73V8u6Or4qM2fJqK3Sj8F23qIGH+4hGn4stRkHWaLfhvbKqyBpIl+TUKOVMxnIM1II2g0wCz5zOuXmdUWp7QAyTEC7viTUScrqk3io1EvFsiwhIaQYsI6bZmzbhpRDC9KlpwastzU47IKrKgZqsYrbckOJnI/V26iHVuBjWSERpq9OHjkJyhEDJ2Ktlap9B0Hx1JdQ+nkEUdngxOs8eIO8VgkcybhugDXAHHmhv5h2s5nFta2OyfoEQgEk0dCmcYLGUhmaNm6II8LKd77AWuvwz2i1Imlirttmg3RVhYzt/w95b7vlOI5riW6AlB1Zfef9n3PWnK60JQKYHwBISpYczqzq7jnnMleuiLD1QVEkuLHxhXkREDwKdupLz3dog2HN3IBEkYw0cjwyDKwb7hBQMTA1VJdOAAhtFfDigRXV1M3DzKi3m1/LvM8VwGYNauLs3sKghVG+Kujmpl5dCrjccP/6/2BWoAzUO0H1CV2Am1WwVNBtgf2zwJRhEgmEA1woBEst8VoriIr7LamBi6ecIYrEsua1fzdxDVbMX6+RobXVQXCpEBDWtWHlL2hdYHyH4Ad+yoI/ecHKd6y2YIMHfmiJKU4Z/etVEAgVlIIaDCuuNMCcqQFTxMQy5prSmSdsCNgAYCfQyT95dQl4PdD60clOjR3B2TnScGofeHUwkHk8weccW6yRuIJxry1uxdeYMWCNwEuFqtcYLaDwmxpKh0fjfqZA7llSev0ecEZ1nBx+cxw4rYAqZ4pqYGHg6crwAMglfJl889RwkenPm+8lwERHvjQ2bm9hGYjxhdl4h/1afp70d71/ltki0rfSPJf8+SAEB4AWSkcNv1P1OsDly9k5c6BXuKJ8fcGqQZ4PLPYHTFeoGWgDVJ+oBDB72iU2jutG3kcCuC5QMzw2hi4/gOUH6OsfqD9+4Ov+R1gB0C0ry+IKVlkq7vcFSsBjfUK2hvv9jud//RdUFbf7ggLC1p4wqzC43zFCoQeRl1mMBM8iBtGpnJoJKgIYmuevc79jl/O1FNzKzesSE/tcLQyuFfV+AxUOsKhA8f3V1FlJFIJsDduj+bKAuZNkvA6BZ0ooIvjihhs/wPgJww8YFpBVkDYs1iJhdoGRA84CFwmddTMXTmSex1bVLR7MxV+5evk9wlj9lUqAMAWTM/CqHtZmZj3yl3PdGHuBIhhU3HxNsb+qWKwjj+RW2bDUBaQS/uDirkAWJnvlSDM0ihsYqbO0+9nbW/cGOSz9F8C0W/Nj6ufaMhyOP5x4xqC/vd83x8wJ7H19vj838yqef2f7WsDvNL4jG9QbD+32nclx/oyRuP76mJyMO8ZxotvnPh2R+PFZLlnCX2D4jizcsd994k0JmK+Ol9TAS0zENy9xvv/cj7xfklHHe84Mz9zPs9+vvrtiR3fv2QZIP57/LQNIQKR+djNMRv+mD0sU/DYgsuHnZh+LgIZiQESu3RJ6jq8E2RQRuZS1YtnNMFwDNFGks2BA2dOjaAnTg4tHN4Wom1zUFEoGkQJbVxS+oYRyk7U2pRlEN0/cCoOXZHKt3sFgFqYP1i/AoLIzk5lLrfENjRZsdMeKGx50w8oFGwEN5AyyeWktDwSpCOqrMxfDKqkdjOTb6jEMOXeO72je8P9qO84FcuCXS6CbrmYQmH1LYeGFYyOvX/jAwueFu9UNAOuBaGF6U99QkgVkYwheXS/23T2Rd3Ofpj739BJzvwkI/wOMB2D0tDCZrHpee8cNh07uP937rW/iL7SzdforbIj7YGbAC8e6qfAKIQywgxCguh8eb2C9AXIH6h2QDcarly4MUE7B9h1SOAZxWrApY1Vgo6jtfVtQftw9QbIB2DSidBcQefL/eltcSa2AtQqsrmjr1kBk2EQgRii8oCzA4/HwsfCH9PVq5In+XRUGICNSmTTKIkd0rwy/6bmSlgO/G2hZUG93t0rMBId6uclbIZiFe4g6S4gkTUgDhw9XlAqAtYHtCdYN4FluuokYRpBS412RB91hv9dczX03s2Yw2X4vSumRcjY/u2KYfUw8nyKrgiM3KwDUiOBnsl0SdhKBSQNMYjxjvKI8XwYITRTEB7P3X9f+DlZvxjln1/8rlsB6BjBs0hb75k4jd987VHsGAI+Tav78pRl7xBPt/eTy+Dma14IheIdwj0Dwqn0iAI9/z0Dp3WZxBkb7mFwsjbMxO7u/r+HBIibR6Jv8nl3c/R3MSvcJecMCAM68iGpnfbvQwZigZ+biY7WP3bOogYu7ArBTZ8hkykTwck/svj5APA/Cz5T9nswcFVHgmeTDF6TCx4GLR8cpOxvn/iIFlUs4D++fl4kiivfVf9O1Y4WECYIIaM1gjUHLBlMGK3kkpCO6yQ2AO6PuJiMvHO++TQRlQNUd6FEXcPkBpTu0LLDlhlbuaHRDoxtWXbBJRE6S+1ZB3awGdTDoUXUeoZkO7c4S+gbN4VflAn0wdPFyTybkQSH4VWPqC/jrqHS/TmefmxP2bQo/HF/1+QZMaPe05ebwTi5fCu2L6+7m9+6QqJIxNLTOxluwcohEvb1D9r3itLvvy2E8H/CeISAaTN4LxrwGvYeLuItlDmrKgLxuKFsGBlEFcAORgk0A+wLLn1BZYI0BKZEn9nhb6vnczAwclp0WNYBbMehCoK+K+iNKQypAJYIoKE2UHm2btX9h/nsFhSm3ea5Bjko95tacVNr8/q7EIdgm6DBdekCem6oZFlWotK//WpZuKWByV5Ny+/I6wGUJeWrOFAewScWRzGuIJ7h0H190INgtZLE/myhALc7N1x3yLIEoUWfJBvB8VeS9ufT1+aK79ZNjRMQ9rWUYs4felrknM8dhnJM5Ht2f2idOlv3OEnFZMAIYaXjyGm4VU4h69XSeglcs5+HZrP19zPRvbWfg74r4+p324gPY/35ZhGPj/25z33d0f905h8+Vs2anonU4ihJGmbX5uKv7vwOdvzpoZwwcEAvqsLh0Gku2X9Oi5/vt7nEAgd898/Ea899nYPTsvvP952M/ufe79gIw1dypu3gFC4/XVRAaPA1DpHyBwEwcIubmQoSSWmgwQWxwQUnkKQam+zIzKpchALPfohCS9MLrEYc+V46MrsR/8n6SlxxsrUFX36gYBq5fbibvaXQ8NczLeMAd5BmAEDuTsfyA1i+AfsDKF7T+AatfEP6BTe8QvUEs8wYyoIsDv/xvC2DOuJgyLE2eFr5w8ewF1M0oLwhgvNj3aOmvtF/RXo/92IGuNDelPRzjWCKA3LXEN2r/XBDA94NH2wnguR8nwOm87+M2LhciOOUi/OJX5NPl+J3196z9DvNnY82lGZlBg09lct9OJkCLB2ZQzEncggEVEBZYu4G3BVwWaGFY4/ALtPANHADM2dtQBlXR2izL8/MW+4QbWbatQdVNu0IKbR4xauo1F+1nw/b4ibZtsGCVKrthrG0bagQuppwwG0Eamr5oU4qztIa5gnUImES82wDFRA4GZ0UzgZxpQcxSIHzk0n+wK/5RJ3cmIgwC0wbDCqUVVATGujtmHOvjdrY3vyNV8qcHdgId/JEF4+6TYiYIjvdG7I/OYitA4aKCjMAe9xvnBVCFj3+Ol0ciO0A97oF/h+T6Kwzb71/vvbJ5hWNe5to3bWcCBpyROJ5nZrtNc/7cgB1Q230XAHCeWFdgymnlV0D5jlFLwGVmpzn+5oE4A1FH5iqPBRxIJICbQe/xuLP7HY/jrtWcsJVq+2oZyA3HGRwivbx+TvArkHsG8I5m9Hk8zsbbxkGX7+547i9t6iruSxJauheuMJh5QmgLgW7mm7ib2k6c2oHOSjGmbFD5njHG3300ndXUpcWzKYoqSlTnoGAK2OB/T+aO7rAdjCOx30dEPPXIlHR21FOeM+n7XKdQl531cFM0aIFyhfIC5Ruk3CH1jlbvWLFgww0bFkghWPUNs5t96Qai2GStgpQhOY/6hgog8mbtI2amd5IA24f6HER8KhO/mQs5dh+3PLRjsAJY6/Ozf5FR4DG+CPZ7RIdfm4b2m85FNO1BZhwZ0b6W5/KEEtYMim6ObOQvfRgKpb7KjEMfve2Zv93PizZAwF9re73Gzb8WgQcZ8WtWwVggxuGzHZHApcKKB1tJsOUMdtOfNgc6seb7vczThpg0SPMScdvzifXxQDFElCgBxtBnA3hLpBIg1RU9awJqCmmj3ncGxRMRhIN9Cua/mZtmRQRozkRpa0Azd+EQ9CIr6hgXFH5xooYlFDZCGeNOlA4w7lMWQtAfM+t4e3DcvF8ZawR4AbkonOQ0qG6AbkDZPCUMGohqRMP7mvDnjM3+sDcf534ynWY+X2ncsp/38pOcmUT+ilQ6/RqGxAZeLQWZj5Hmue1zwK0o6sn6p7nt/m1l149f3oO+ad8B4lkO/N1Acb7ud4D8+PunSmSdAcwZUj+7+Y49Obn5sUNH4NDBpupBbr1e4wyczX/bCaA5HnM1GJ8M0RVQ7I1pd9zcz6sXkj6Qx3v8SvuOubs6bu7j2TXejtdhnly9808Xor8/i0plhEKAkYFJoBZaoUk4qZsrCHh9b8mjZJaP1JvNPFiAQnDNEW2eYkAAcn9Dss1Th7QNRUYSV7OxOXMBigXLVACuFY1GlCHt0jkIVN2MJGIg8px/c1S7AH59DdM1zJNBN2Alw0aEjRhPKlit4mkFTzE81esAZ0jVqPVGIL45s6A1DDARtKLsG/KORHsz5/K7S7n3i74n00aTgJIoghzy+7Njj306m5sejeXfx1TJjjMzJJ7beq6h2DRMcEw0PW51cv/s11kfTvscTvFT5Kip+jyD7XFffJT1dT9u353wZi37+a/Pc/puv3nX/fgElRwoVykiDIq7OAQkYTA0kpc7k+3HgA+O7Rx+1SeMkKri+Xzi+Xjg+XPFWn+CI8iKqKCQBzYmPHIQ7rZTAyDaPFUke6ooB3EN66pYlqVbJbqimUz/1iBbA1QhW4OJgjY3H6c5WG0UIBARqL2mjIFZmIRdSQNScXdgJCJOHphbRWCRLot8bJMJnN+BRvoslIZiggJBoeFGM8vPI4HwjsRIdm0/RySmjytU7ubSQvHSFyXRmb/5fH8flvZ9CllIAMQVazK4om3W9wOPZvZAxZ05eE4m/R9on8rET8DZ7Jr1yfG/+8yDAWT3PiDbTwiZInB752jfuSN4OANt8+e7Y8w3STsIsZkSz+b98I0OiOhf2UfFvGtz/+Y+9G10+juvKmG/IXafqfQzU0KPbMqxOALFMyB0BpD2Ly/8HcOvzwlvi2hADOE6Ac8rIf/dmKSwmY/rIM//2D3T/D6O7z2BTy/VcyzCeNmH4npxMmxw5+8SaubQ+NyXKgkp61ljAYQp1i+Q3ifJvHm0MqVLgcIDOkILFRF47eEVrRCKCEoLIZpaaUaFU6YnKD3XXykEVI8wpFo9ue0MlGPTV/Ko3wz+EPH6nwZzbEYE4wWihrU1D/KoBZu5o/vTDA9RPNSwikCUoen751ksABRfR7YXtB5IY515mr4+eyEx3ifKi1nfEI/z58OX/QIk+lzrE/EckL0g0axRTBQ7N9Dr1Sr1CiC+GaE/t4MsxQCBHTGO6823ObqpHL7vwR9XCiimNS7WAU5+3n0AJ5XQ+3k1DtkcXPqF6BWoXyh6UzRN/Iz0IocLXG5mh88s1tG4tsUaDBYwzbg2XoJqgHGFM6TmwRUA958Cr4vbhzceU/Nu7NVCINN/pc7EUTDzP+5fIPISbGbuN5jpZrgxVLYeiKQARAjWFMxeuq3LMzFIU+gmaKuDQE/7En5nAQBTyVQxqFhEC3sC+ASDJALTBdVLhjj7HxUv5g2/Kw1dAbY+Fv09TXI2jzMVFG5YSEHmqbS6WdV8zrpZG/255ypT3yn4Y0+O1CxQMFW35MCFSxaM4fDl9yelkVcvSiJ6JahwpSIKBWIAwlI8oliawIyhkmZ3NzXr1oBUInfj8Fn7T4HFv6t9R5p91+oMWM7A3HzB/K6nL7ERxHAUGFdg8F3nrs6/YqfmqKrPzCSjXQHVd/06G5Mztu94rsVK80ix43UvNo5kSFSvxyU2t76ZXLR37+HsdyI6NS3PILCfcxiL7wHuuFa/Zh+QNL0C4eF8ON5Np2yCsBD7aZzmE/QxyRJFSvA0DBrphMw6OGQoTN2UUzT8DcOcSPl9B5IUAsoFFsjvm6XfMlUS5nlPBt+ow3lZQrNPZkA9x6HCQrEJLV4AyShCK1Dz9DKqgDbzTdJ3QwcVmgyYB08l4HsBL5H4BSBoL4l2DX5g7tvzr2hD0bBXEPiL1xmND8sp/OwSYLFvQ/sd9ITpmq85MVu7v0cHXs/fHRabk0ZqCnMFxNeKjnU8ZVPI/qXcuFbyzn0Ij+0TZuLK0vPJBmnkzzfGCrBw6UGsJA+xp2CiC0wIEPd1cz/VMo7DFN19sme4b2HclyvAFYUXz6dZKgiRALl4uTlPAl3CdGkeKGcGYS9ZZ9saSZkHCErldy4lishja02c+VPP12c6TLTQPXbv8pvG3wkaU74PfSQCxpBKZI5fGq6xI3zTNG7pTAd1hgyKYopK/n+Dwog6mZEKg5kNQDYp+qcye/psPo6nuZkZG45h23Si+MXTukQiP5fNU1s5iPbjR8BnBqmEYm4CIwnrCnrewBer238Y311ZAf9q+4hF/EBBrwILB3FnQ5Zl6fngzCLnX0zUWmv391MYuHo+txKaUill8nmioOJjs40Q98wJl8doTLz5vPn4/I6Z0cLvIvvRy4BlZnD2MkB5nZmtymPnZ3tn2p0DTo7XzXFprXl07RSZLCJYau3HllLwfD5xr7fex7z3KGfDPaITALZt8zqzU9+G2SC06NjI5/7MLz7HBADWdcX9ft+NQQYnzGPVWotoKvR7ngFRVe3zBDby+uVcmedBvu+cI/N79cYwazEGivvCDrICyDB79n6TAEYwLJFBv5YRxcu1eD7LpaKpoPINAhfMvETdUS4glS7EV1UYqeeHawLRFU0Ei3n9YdkasG4oINxqQVN20JbzlKLSQL1FkukKrhVCADGjibMYzgAE8Ar2D2Awhw+tNWhz/yAtzuJt24afeGJdNjxlw8NWbFJgqDBp0C3eU6tegst75ePGw43es9cEw5NZXzur2l/0/ueYSKfKB/ppwWAd26fMkR2ctOeN4gxwpeZP5NHNKTfSr65FFZBIqJsWSDB70u6W94gIAT4AqLN7ngnaWeG5YggnGYdkstXc5FUGy0FEsILoqG+mTNlx3/jOxm83cMc+prKy28gPgU8TWMt2ulm92UGMELVYw7WAeAAMuDwzKg7SWjyTsZfrEkaxCkKFwUEcUMEocKuAQpuOQAqETKjuF8nseT+3phAl0HLzMorEuP3x1eUh84LldgeH/KUfzuhv2wZ5MirEo2olihS0zQsclBrXIHCUu9t0w7YJtrVBng2ttUjUrFiMULiCEW4nhG6lKaVA1HPF5t+5tgp7HfF6WyI/7sQEmw0WUjIqmCHSPD8hXHYUWrosLyCQCIDN08C0J6hG9RCzSLzu9BxzQWvb7n6p0Of7b211yxsROvGHEUy21Aq1dKOJSGTLvsIV82QmzQN5ujINt6jBIo4AEdXLvgd4oI7vqff6hfbn6uBbPDejtWA2w1Rspu4SFuzgpyBpN6cP8318/3tI8ndA30wMnSll45jr68/45l3fdj6APsktpAAAIABJREFUZ6zdu4tfffYrtOoZqzZrXjOwOTtnvv9ZP88Ywt3vh2v+St85Ujzk9QropcrC2VjOTNpVu2LO3h0//zy73xnT9+4Wp8zgAZQynU9QvBmD+RgmnsoNZaJQCyDjJlZlj2TlKW1LQWwm5OyRhsCl4tLAQvujSLyNUndmjtY2iABcIghDm2vxbQvn8if0+QA16RF+V3PsOM7M5IDQDK0Jtq2hqUGM0MQ5RY+aqxDdvD9o0W/Hc02AjYCfuuKnrNjwhWae55AaMlWaF1swDGqArQtT4Ph+58jTZMYGWDi8pPjxF31q3lz7t6+3+9MZJgdUkWI5Bage7hPMUX/uq+ue9XluwXpcjsvluXtWxHIjPPazX+aK+dt1/OM+/OtMY5m7b/47037EOoUHOJF4uhcIgTT8Aq04MxiJ02nKB+fR/UNBMWv+ttlQLOrqhlJNRFiWxd0ypmdQAmoBQNWngHq8f1UFtp+7J5nlcgKuHQsYifUBTz/VgpoXhYPUYHGF98GRZuaKZw/q8ON6DXHKwI8hx9MdK/s01wQ+vqNkS9k8yK2Y51V1qiBTj3sUtZvtc45fs8ipzBPRCALB1CeYK+vxz7/s4SyYTfh9LznMV39voeib+xEC6iAQexIEOtVFtjE3EmT+HebcX8UA/4rmLPD7df8Oo/1K/+txgvUBp3Q+HRc1G/5o87F2MSnPAMPLQ5yAtD1Dxkgz1BmQmCt0pO8BLMCYGpipR/SSWv991tD5g8E+9i3z6R0B5Dx+7643Vza5AoqzMBBD9+Nwj5JxzCfgb5eEdL6HH4Shc1y/w/kamUPOTo4DEGWbrtmjfjymuaFuvnDzL0AsDt5qgWauq8JgMKiS1+0sC5R9wyiVUZY7pG09QTYBKNWjDTk2BhfkgiaCEr5J1BrUGmxbIdsTbVvRnk/U1oCtdUY1Gev0WyJMG9chIg3TPHafP/d/AnNE+hma+ebRzCemiWEjw0qKh274iYbHInhwwwqBkEGbgBpgKoAu8KjeEPACgLQzZLuNOGcN0WBpuuA+B+keKEN9rszyAHHESyNMGxWdYJRJXtDhl2+xYTAH829xP3M6NSJFU35N7hLZgnVw8XNxwzz+HciLjdGvf3VYrKw+zLNf4qSIFYRpa5jpfZxefa+P3XjffsOE/ysbIBU4tYrRZSBkSph0iZ3bMQahQuGlFVUs0p14FHvWxM5EwwzyfHacEd2h2PiLBmC4l4qFGKyGaoQvZjCA5/Pp/Vg8HYsC4FKhcL+8dV2h6wqRDbqt3ec3fczce8OwlAog9hhmrypiQIN4DnlVNDFw7C0W/rwlGPcbB0u97isylFKmOr2vVpY81tk3TyYvULRJGd0HUVKMHzmQgoDVA0HYnS2BqH/sckzB/eQBAjXeXX5TsjIQjSPdXx6xL/t7yvXiHt3ppk7dlJ8LoEwL3DOOUOzRMWYYCewH0Ix3LgoNK6DPj3jyCPT5O0FgtnG98+u+ALVfvL1OJ/wOW7i79Rul74owe/EBPB5wxfQdN/ergZ+vfbwm0YjivWLoPmlX5+60qQMINTOcxSmcsXcz0D1SqwngCs7Z0yNIPhu7M4bu+AzH349t7ttufC/G9qo/V+991rLz+wyEOR7v990/33z9Ph7m/nimvrBJGlRWQFYU20BBBDADZgy6eTmiUgzLrWC53zwzPqMXWK+3BY2sW6IYhHrz+p/gTH4scF9CQLcGg7oTtzXoukG2J6StsLWhPR+w9oRu7uujAJTEBaDu54TPhbBSGqFJgxlDEaXfgJGoVQWbeF5DIQJQIUYQIzwbYSVgLYQNhM0IT/WIYAF69KQngaYBPvu4c8cn5+0aFBzn4DDh/HUB9a59pHmHwohpDu4EsNmIBqYBAF3rI/QcHXau8p0qqu+AoF2YWLKfvY0N1sFFGLs4+jElZnfrnL1uLNjLsbftr2yCn76D03NDySAAycjaUI58jhYQPFm5po8bMUDVWUIuMLHu1m9Ra6OEjyzBQReiJnixhgIFW0NRN3vapmh//ulzaltReIEuXisY5q4u27ZCxY9v6zNYfu2ux2mmb5Y+gYpaCvh2Q+WCxhu2jVDZ0DYGiaDoYA3BI+hjXVeYBPiJxNH7ioGx1mJ+EgJ4McVPHwntdP91K+TMHKkAbQNuG2jO9UfwfIqWpV5f94czoibnHmG/Tih/9mWSx0Xy5qPsmFhNEFCMwcQuxk0jS0KY/G34EmZKNveZ7Kjy4/3x39H+yv0/la1XQO53W82LvGzSh897INeb9gkIPH42+9nl564VeBb1T9p3k/bsu2MS6szDN5t0z9on4wAMIuMFzF0AtZex6QuGutPysR+ZGPQ7YHgGTPP5j8DxDBDOY5m5+Ep8p/aqdfnf++e+ZCrV3GdFG1SekO0BlidMGyoJuBqgDKuEIreo4KGghZ0ZLO4zYqWCoth7GHo9SAMEqgWUASPmHtc+x+L5RGCtuQ/gtoLXB7atAdsKfT6BdXWgqF6nU4M5YmLYKkARqAKFSjgyAwSJ9A/pzoBuBgYxFIpVGqjcnQniO4gXNBQ0Y6xUIXyLJNA/oFjQrKJR8RyByvDCyMX5CYrSTqiBfCmc5WctP95LMGQ+J2zMJ0yvLX9eTa3vvj875c1c7cm99eKCATwo+x8dECKv7ADqi9PUiSkKQEUUYyG55kfU+Bm4/QiM9paBHBOonuWmzrLVeqWLfF4DOTlD/s5oF92OMR5z1P9VewGd/6I2gcC+x+eSjzEHUfhmemCOwivwmLkvrqeGWYByA/ENxhXKBSVKL5oZlmCxHU9FRRvt9YBQzHMmVdlQdQNtK/As2NYH5M8/XWlFgcADQtxcXCGmoGYgaxBtkG2FmXk9WmOUSih1AcOwPh8wc9bQfZiBspT46SBtWxnYBCQayZFdGW2m4NXPk+LzpLXwHdQNVQWeTFpAVroszVJq856Y+8GcL3ZuGnkHPUkykDlUEwxSifWuHtrGNta8wnre0n6/lNeHPSp1lQRjnMmp+/kpZzxIr1cAsVdyxesFJwuKztYTZeWXsJBZ5h6Mfur03wa7DpzsRfHdv6ryx18FYFdY40ouvRO4vya3vNVfPeGM4frk2CvkegbOxgQZFPnxOjOzduZLdxyMmcE73v9sDOb7noG1s/OOTB6AzjIe2bjv6OozNuKKAfhkYsw/5+teAcBPjp2/v/rs2I7XZo1wXlrd/Pp8QNafIN1AZCjVGa5ChKaem4tsgzIgHGCOGbzUCMQoYBi4YDc/moQvHxGoGMCRF5A5QFL4lrQN23MFPx+QxwP2fII2B4Awzx1oEfjDMIgJrLg/U2VyLZa9Vqiom/N8LADVBlEPSLAoTdfMoFRBXKF0g2FBQ4XSAuE7rH5B6wLBDaIVjRYv5J61VtWd5y0ZQVQnVWZzL2J6JHOYrAuAUdpqHHZ8X1fvLj48pxoPTNE8B7+b9/373IDy+mfsk0UaEnOTIHSwBf2QDH7p1/FDr57t72YSdlfTiZlEPta5DJ2Z9JfnPr/68QLjvOP5HzIOp8cfFWsiuEoY5msqY8clNwUTF08CHUw1SqQw4gIrNZJCu6+u+we6/9l9qSgU5lNTSFOAG0gLllpgssJ0A0Fg9kBbFbptQHtAAbQWaUYCWCL8iFUMahEUJ1uANvJABmKwCogLmAwtQJqnbSLc6oKyeCChkoEYENocAGoE+jGhKME46xFXL6cpgrZuYBGwKkwEZfYxzBQ1MZpqrZtNE3Rd7WteJSOsatoAcdmaqbWMikf9yvA5PGszUTErMw7CbXdPmxi90a9IUTTNlX5djH0wQahGmqwEgLssI8c9RSLJfhI2mNbrNEX/ldaKf3VLAu70828e62zfftfq2YdngOHq89eXf/75lXA9AqbvWMSr744l4uZ7Hzeu43ffgbErtm7Hrk3g7+p5iAaFTuTs1KbS/56jY/O8ZNz637A9A8kUCW6HH9/xP8iDErKPQQDtrnPs+7wQ537wm7G6AqfH63aBYgBEQdJg2NC2B+j5J/Tnn+DtAaEG4wjxrwVFq5uCVAEIlP0ZavVSUpkGhmvpzsui2yQkXFvM9ymiqFG3E+SQig3Q5kK6PVfQ6j5C1iQAYLA4lcDkUYptU9eMV48gdADoGwfzBHyYoGq9Fmkzw6ruF8gGSGU0FBhXCFUIFWxGWFGwgSG8oIEgHJsnODZSgnGBmZsVnQ2Ld9d1A9eyjwAp07NNE9bnUq6ZTvH4PBpz5gSMfdB2c2cHHoORTibtcOnurnEGIPtzWgd245Bp/HcnOWDkeRHkGj/t93fPZCefnd33QsDnuqf9/Wn6/JfG++MN8KA8d7JyutcRvBOQlTOQbJKhy6BxXkHu8hbBN0aAcqSE4WAJS+mMtddO9sCOpRDuS0EN9o4gsJWhm0G2DWwNyg0bVhg1GBVs9gSxgG8IpU1AKFARaARvEBGaCKQ1MLMnoV8WLFxA5KZIUgE1i4AS8gTMkpH1hlJckWICqBUvuRYJ5L1mOCCq2CQsAdrc/3B9ACujrF+g1kBtRdUGVUZWGXEg6OZjN436+8i8g8f9CBjpZQwuYyDNGcDdawyf5V5d6vt5nUF+uSzJ9rJ8KGvhzmBR2cmmeW7W/ezTa9x0+Cn71NZOHPv1qYPL3jJS+xAMk33NNfgdIfJdO+7Z74/97dtcNh+Tz9bvO4U6x/H6uwkAnm3UZwNxDQ5LTKj3I3IER7soqNOX+vvtijHLpnhfy/i7l59RygxC41fwdwagZwBoTNCmO43HzKaExwOk9p+HazIi8njnanv9HMd3fPXcL8+irwzfWa6u0wmZuaamXGcz6IVsnnplXaHPP6GPf2KTP7GUB8w2KDZUYtTKKIWhEua7whAzVCJQ4V6H2VPHOAC0rfVuDJ9Fg6kHdlQjaASfcD63DYFKIu6sLgKNqiRU3Im9GKOQZ/LPPIMQgajHpYoKhABNkGGeMmMTgW2KZzNoYShHri42T/5MN2x8w4obHlbwxOLl36gAWICe7y7YlmTAs9QTTxtxSHk6lfbvXSycAaBQtT26moxhpOFHJG/Px2Gt7+bbX1jbp/N20mrMCKyARNF6osh7SJE8jvwYev/4u75f9UNHJuizE18X5MVa7lvWlQncb3gybhN7fSJv7Hc3wpNr9Wse+tCH4EycRD1g97cg98XtvoKuqIzQggrL+rgoKIVAENTC+HErbkIuCzY0rNI8YbONXJ0e5crgyqhgrALUJaL/1dMxZaqSKoKNGe25AsHQ3W6+tnyuxDrKyHsiEHsqqhaR+0D4RovnBZRtA5r0MdpU0J4btm1DWzdnEJtbDOrXD6AuWO4/QCKgqm62NfdFlKgkIo09eK1XFjFkAnDn01wR7AmrEwCaeBoY29wfMIJw0nUoK4oMgvjc6jNk+6ikxEgSwTcAhoKowiLhtMuawVjl3/26ZLCQH27Rse6ekfn/NCJ+l8ruAkUuk002D9gZPT3M06Ny6ID3k/Z3M/+/es8zuXb2Xq6Iud/pfxXZnCkR3bFQo8RK1tjVfVh7lGdpzfPqdT+WoHjTmTM7uBTGuq7gmvngCJ600sPWXdthkBlqhISX3DdDE9m2DQR3fDcqaArfeAUAohzXxPAwM5SiNiQbrLgTrMCjL0spgLGnBCsV2+Pp5/DEIIqiVMIztEUKhsiqpwMwKKh4XkLLjZfc14Oiz2zArSweeWae+2lrq0elGSBxHVEDFYPE81LUofT36xpOZk33vJ/5d3wGDL+I+M+ztjtNlFIokmq6L1tSfIXCtCHq5o0Q0CINZAQ27uaZTT0319Y8C35GyDExlH0MNmloprjXJTJwRIJWCDZpbv7dNtxlhf3zn6jrip9//hOCn9huT2z6QGEDoWKphFIYj2buM4QCLlG4va1AYWztibLUSBdHEInUKiCoBIAjQq1AhQt1kQ0sijoxGEaed5Kaoj09RYtH7jnw5NsNtFSUm+cbXGoBLwvEmvvyRDUCNXOGEp7yZbUUbnEfESgEWgyNCWtdsNYvPOsfeJQfaOV/YVUHgMruPE9REi+L0HsIKfUQeJd3Idx1AhwhfDUTZ2Ei+PJ7UPctTQBhudukL2oqeskQvmlHtn364hRMUNR6oF1UsAV7g3G/jLju2cDN/cqEgM1gN0YpdVQYKgEAmQEsTmJpCxlxYf614ax/ZrnYH5u/DEf+3TgdmpkBKlEDNtiLYDARufD2zGJuYkOZGOW2eDo3xjbH5CpP4Uu/d517/Wh6blde429Fj/hPtwMHKBQAL/rDDJOYp5EQmnCDJSDkBVzvsO0JoluYfRv+8Q/GV1X8uAsKCMLAahXFChoVNwlKgQqD6Y5Sa+Qzrah//APSGkqtYBDu5taE9nTf3htX1OUOM4OUgo3c95xqjf1FXZmgisIEWgr45nuVrJvLyZWgjxW6brCoDgIzuHtiw/p8+t4W6cxUDFgb2v/+P7iVCvv6CbndgEpeNQMSqaFGCpqnAmTm1X9CsezzjCpMPc3Oum0QM7RGgAkWFixs+D/bE6UyGhcYxLMmqHjwRSkgMhh77laOKBiLvLC57r5uC7QJloWxPdchC8N/kEj7355QP/0Yc745dnDGPfY0U1Qjj+5NORXl3lAMSymw5oEgVio2NBQzoD0BkjBnIxjNFGFhlZuBn12nuvkcNF0JuqvzU57Effn8/JnpO7K6L8cSoVcw6p+9xhPM1xu+znOKrNHq8WZ7v47pgjR88vaoNdO0qDtfTxaFoxkxhcfM+onsWaV3rN2sWZyZZPcDtWeyduba+TimSdju+3E1sMd7HRmz+TlyEZ9NtLPPPiQlducmC5g0+3C/+WZ3xj66d2blds+A8zniigCciDrb5AIfOAMDhIsWJMfV3ERAakDboM8H5PET7fFPgP4Jtg2ybaAFrvnFJuOaqEcU9qTWtk9ZhLiHmG+xah6wgjSzi0JUUYjBDCxL9ULy8Qa4a7Lu6E1wlpGY3Bx9W1BunoBVMk0FGxgFleCMJHntYCMCiYMrn2sSZvuRo1C5QKliowWtLGjljla/sNGCzTwARCxq/ppHGRKqp9HIjTbwmz/7ATDkr4YohRYf5U5+AD4dCM/AIjOUTGYgH/XrWfuJu8AZ+Hpn2ji/YPigZVofG87oRmH3zowlZiCNdCNX/fzw3tQL1F8fT8dvIxAJ5D6jsFA8Esy97c/Mor7f2HZr8uT3j8f4hBnqf/ftwcf9nKGcx5rjXcU8hq9jUPxN1f9jAdA8RUgxEBq4FE/pVBW2LIB6eieUCiwLUG/A7Qtl8XRKVAqKKriQAw14PnDhghp1a3XbvCpH9eAUIXj93cjJ6S4V6LlKndwIMsQAWRsk6gO31txVBAAJYE0iOwSHr3GM3yYAb9DHCnuu0PUJW9x3FyoROJEyNt9TuEj0zANBxih5JoR8nwgWTMSBknkUsCsDQCMFcap1Fvca5tYZkKTPH4CRkzB+FjJP0t3TFunu1Y81PRQiVxKGMCEgGFzt8taTimfBv/wMsNyjVUDW4gr2nt0zxlxi8X9imzFK/n2J6Q6NiFCHAMn8OyPcez7wTIsF0HPw6fH4/lMBuAPqMXo2J/bxAQCfHmLuc5bH+gR3TT7z+mXT6GLW7M16vUdw1n+f6ulebUazX+ERuLrGoWBeds80P0tWHTk+8+4eObQ0myjPARXRiCC88uHLz48+BDM+eLlm9HnO83cGmOfJdgXA06dsjujCdCyTgYPthGjP7STrhufPMP/+fMDoAZIIyNDiqVREUGoJUGmguM4AgVOVlahEMlcfcaHtxzSW8MUT3ErFrRCqeIFxMKEyYSWCsvuvUORtpOLm5VqL5yRM36VpHJgtfC4BQsGm5r6IBgDa55ZRBS0Vigql8PvjBVruwPIDtPwB1QWCBSoM61UTCmAFTBXSaGyusX79wfsbfplHu3efjHGcP2YJBbg7bOoTo/WXTIy9D2FhML82Yz+3Oo7tNqQ8UfsxvesnzcwctDNHclns5uM74DZf47zvMT67Y/O3tJYM+fkt1qLpfr8Cft9e8xwEvlUOpzV7Jfev+tfHhA5uCEiljUZQDgJgxfh02Rp1hA2eaFkX8ihe9vXSmng1J9zQmCC1YCuMtlQst5ubeHU8YynF89NZVAHikGPC4HDA7RWvYm1Spp2hOeBh/18jsfOVgp+zI/cOACBrMIjnInw8QesD/LhBaoVVt4BlTfpm2gmPjH4lIFj9sWZP05mZdX9CClZN4eXTLMjwNBsNBcbCSkPdWgQd+QtzLPxZAmiUc4Wl70dHBvpw/fTnIxpJ/ROHzHImAeRVEMz4fSitnxAg37X/hFn4rA8zibX//Pz4d7/P19ihkzTvZHsLAC4E5xVwOJYfmzu0f4E+CevhmLlPZ5+fPfC7drzOMHmfo+czpvGMKXzX3yPTdtbnK0ZzD6rfP+87JvXduM1s6dXxV+Nx1e/jNfYadPjWtQ3b+sD2/An6+cT2fIKwug/dukKoQolhqh4YAoCjmHgL0zxrgUWpOyh1/HN0mt73F+DiDKcHpPjnt8ootWIpBY0YVhAat7sY7N5FYRQm91dihlgLHGWx6UfkXxOo7n1OFW4qbpUd5BWP+rXlB2y5w+odrS0wLADdYLqEC8QS50eajW4efa2a87KZH4RACt23bb7G1FxefOxIN66FvVDzD1Lw769/Nl3P+uzXclPo2ASS6UizZZi+p/WhybbMc/fN/D/ry7tj321CZENxPUsttRujX9nLprk3deTl2m/bxTvv18+fnP6oJ60HbA3w5zRs8WAfDjYwcgQaFygYXCrMvA72z8cDpRB+VHa3DyOoEQQEXm7gG4OWG1DvUC5AvXs0sXjN7azWpESdIFYjtFB+iItnIgA6+AAGcJvlVYKVBCHHv2f/TSbqOT8TpBl5Xj9RzyYg2xPbzyfq7QFZbmBbUMK1yit2qDN8gAPV3es5CTpMH9d4DpUGSOtkCZG5S2YPAiEkk3g+BWi3Xuef/XsMgHzWNztebzquIEkWN/PO/Rh5dRE+jRm4FyVOD3vP1T74S+vmv0G72o9/t9Wd4CECoMFehJNuTkjLn9IR/O4F036w87XGfrz7n7dizo16hDCoDVNeRrx2J9z5RYdTt445Gt8dJuzxP2HH/M1Cdmg3r5NqZsfmvpCa0/6RAmAGX8fI5CMAvALXu2dlGn0+8SPITOIKA2yYbl8WbAgiEL18fzznqPEdv9/18UMG6AgCzcTHSxQkCttWtOcD/PiJ9niC7AG0hq1tYPIqoWaGUkJYp2CPYA0Wj7gVkR4NvHsmzog077v7rRoqMYqZ5/iLvFmV3Wf1Qeg5s4Bh/iA237c40tQwO9NbipuDVEEU/hC7DcSv42kiPLntygusuOmK6g9g+QFdfkDqF7ZSobhB5QbDDeA7VCMCWAHT8P1yY8p+wC828BeQzkO47o/fB2dZzqH4aXgF/Bcv/vzvnN/prxjvZn847dJAeLdibr6bdj3VynSl3MyKOetM3WMNPpgYgoRGP4n2c3fum9lQCD4WxObsxJyH7ZKJPGx0Lz2gD1jFq2sdT/zkXV535Bos5u0IAIXPrlX3Bwz/ES8Zlq4NBQb2solqeG6G+lT8EytMPejKa3J7IMRt+cKy3LHUOwovDjTBsZ793kph2jSGbAIRckZd3cKkMfeTZTL2uUEU/n4ivYRbWi2s1w4WWJNeoSIZL1JXGs/kKuD+p9oE9nhA7hV6v4PIPJ8pEUbptT3DVWgw2czVMTQZmNyv2H3qzf1LVb3+MEUS6aixXtKiQezBJn1NogfAHQmH2ZKyYwATAMY6OUuxXtIeZei4oYRjhD+b9d8dEzjwS1/3TPfSQXhkvSD8wvy/aN/JsP8XGMC/g8m8apMP4B7czMg//zugOWgAB0l8ZH2y5Nn8/9jOFkgPnPwGgMzXOBPEZ+zPfP7xvOM1joDttK+HPs59O7v/2TXO2hFwpsA/u968aLPNyZ6vfu4Yqcmccdb/Kxb0+Pex35fPx+ETYp72wFpD2x6Q5wMqD7R182StBChXKLnQFRhQym6OqCqoSfil8IvTegf2PQk0R1JT8/x80lBUUMiDkJg8OEmJwi8w36u9zmcKMzCm+WPm5qHD+yJythBcoCgo5QarzvbR8hVMRsVKnhKmgSP1i0ceD58qO4CWvcAeStW476v2vleQd2MG3h13+a6vEhSfCc6Xz5I9moDlEZccn+H1qq/3SCBp6P2LC8T/uNd8g+M8PRufl/67L9+ZfJrP+ZiJv+jDWft2UzgCvjPw9w3A/FsaFRCpAzyiSITtzJ+xgzVn/yKFEXkksJoH+RUAj2eDbA3bavjj/sOra4iikKCUCuaKAk/yTFFiTpvPJeLiDFgoE2oAo0TwTwGoDZBD8Px9h7KZfT3Hmk5501rraUlmhrCcsGJmFuSzAerlVKGtVxyS9elukaZ9XLKiiInLSc+6UNzagaNLkgMiJur+ito2SNs8UIoExIoSEcAlGbeLBZVkSLoSzXvG8bx5rJJtj4NRs4xrP/YwPWhi7N0uPVLWT4pRBj3qzAD2aXz+EB/Ji//H218Bf58ophMATC2Ad9r+TBFz34T8eEuBnRAdiEpM1itFHDs0F5d3DfqgaXTPowJEyS4cFtL+enE+hz08+5+ZBSJRp8m4f2aWZ/bUAP5c2oGByIiYObJ1L8/EPhYUpGmqLBZ+zxq/K3n+KPOYTwjUNbVj49CqPiJXjkk59yB2B+5ywzuAQF90vqDUWtcUzbT/7sck+A+fTvPkqAiN23EcIR88BdJOOMQG7BVXCDU0UNdKXYstFElLRaHq1TdWBpZlAy8VZuKWFtXwwcvAJAlB4iCJAvAVePoYkXh/OgN6jSjaDWSe2NkJsUzHMKLtXIAPYeXHEFQ9g7+Sgq2ESRFh9lWA6oj4NYNBAKoRUT42HjUvCdfg5d+aMlYk4eBMKSDO/vXUGXBByBGJ8zqZRo62nDMTyXVs+7U4coUlmHVn38P7PIjYDCo5B4QTUxTnUge1x7V//uSaAAAgAElEQVQd8/Sg2LxkeTg+SALj2ISZRlJaIvKAaTafsvrBIsNYT/PPcbtp7XU2I5bBmddt719P4DLuAXjA0V7P3p/7XZdnULcb62lDILoEfx+xmcfzT8H+cMDfWXEms2+mfiEs4SPuIA7kic439ZKGKoanPbGuG57P5pYD3fB192wEhRi1FNxKxcIFYsNnt5QC0xYmRQTQLOC6QGCwTaHicmnkvHNhnoxUzkVCRMWLwgTQTT2zgIz8fPl+Ryqp5nNmqkPu89Jl0ELsMk+dSRR4JHK9LWBwpDx11itigD3lmO33Pmb2gDawZ88whTavrsRoYEj4H9bw9Csv75lorM8ZVAIDkBmyni91GSsQcLi39OC5Kd2Xj52PyfDp95lfSon0PHCf/pL3hftDZoo0DEU/rW0JyvuUm/v+fgb/t2vviJcrbJLfXeECIhoAcFxkyB6bBNorEh0AcHeDQyev/vv3GUF0/pDv2gszd/ju6prH844M6O4JDwDwqAUdN4O9Nra//5FRO9MQj/18x7wdn+/s2FMt9ETAz8fPTrZXxx2f4yxHYL8mH8bbIyMcgCMFi6GwYimGUoClGEw93c8qAhV4mqKapgYJITZMCjumyNwU4kE1vE9oPYOhDuR04CiEf+KJY7ebeAgmAjRPWJI+PVCg2uI5tuBJpjdpoRA4m6Hhm2jsCVvF3KdFmmGrgq0p1kWx+eUdFGowuU0ANMBqPIRvWGYcU3dmeGZF7bXNGvw77Xkep8OXv6aZmu1/9t8Jc0m2/TU/092vGLZTUJKtH3/i//dy6DX4++WWoKknUb44jBDv9v0YeJ++uedB/rys/wsg+G2bwMJl61HKMUcD5PVScKE1G/tnRAvAq/vykSuSbRVoVVQ1tLahPRQwwX1hfP34wrIsqLcFy7Lgfr/j6+sLqoAUQ63VXTLC7OmGgwKO4D2CQrUMB6TYR9JaYGaoAVAy0iL3u3Q9aZtnKkgTMCxMrIZe9s0BYDBhCoCpA7ZSCmpUJ0l1gJlRFy9ruT0Vyg56YABapJMJhTRdJJK8MLAHoanBrEUOQHMGBAqCdiYyMyfkW3QFHbvrOfD04PkefBnzjmGRg3bI9+5PTdP+CQRH9DpfRpYMgRmDU/EL0EfkzC2T9cIBPmfVA9j+f9A+lTlnmGHIrtfjzQyVwrSl4lUOmCtgBp2Yv91mH59xZlQ36YxZrbUzamoNt7vnlPMajGEyM6A1PwYG1Mihp+kHIIr711cwJQoUz5CeD7Ysi3e8xkJQxbIseK4r7vc7tggKaM1DxZkZ27ah1mVnEp2fZ11X3O9L/0wimGA2V7fW8PX1tfsucztlnqce3EDk+acisiz7ntdT9USfCRYA13So7KNwZ7+LHvnrq8IdnIuXG9taCwbP/Vk85YCiRPkhJECK5+UU3tOzzhMt32G+1zR3fH19jf5LROIZxXjLLpBGwv+FpmchIrBNpfvUsBQP7iAIfnwV2Eqwrxuaea3QTTY0UazriuXr5mNDhKaKJcZmqe4PmHNMVVGoYlkqTAmVS+SdtN4vkGJbnyBS2LqhCUClopmiqmJ7PMJMlKl8HHKaCKgRys0Ft8RzERcHXerP7rnIJJhXiY1vQbKgojknAJBCJecFIAY08SoCj6cA9R+efFqdNTRpIZgXNDOAhqkmI4K70PASEjvBAKTPqPUc0jOzlz5Ru+vkzwIgy0oRobNrllF85+CC7FwIaebxO8zB3sg3DsI5+zYDOKIwL5r6jlWoR5MRWWQIIFjek7N82eGWc1/mPIrTd1256n6+MWa0B1Q9yfsMNGM9LEuFRoJfgMCleJ64g8a+G8v+ZyooOsaPBisz2KhzZW562MvnR94/+3O4dub/SzA4mFAdANejDkBUYdxAFswfUYDAEjYfBnGNSjBe0pB4AZUbRAWFKkQFGwgVFDKKUG7VTafhD66EmKPOTJWFgY2hzUuicSkQE6gpamWYLWjwgBGZAhV7JaGQ7WSR0/WQCm1WDlQ9mbxlwnsefuDaBPW2hPeGod488fTtVvH1dQPVis1GGblmilstuNMN27Z58FvzZ0RUFPLa5ATSkHnLDWoM0oZC7AEgBDRtWO4FDYZtW8HLl2dMaNYtFq6QO0sq6i457hPoK9r3N0FlhsHHxBVxuKtMlLArfAMXhrQVqgIld6ehnFcxDee9mIhQauluOcjcdlH2jdmV7G3bOsg2cTB7Nqt9DuZkPp/2/67W5cWb789ky9kZR+XNcUjZzcXjOv9OiawQhYV2wqG5GFyOgc47OFPDZ+h0RpzH85kHeHIB6gwM94TT++scH2aAiejHFAN/9rBHZmoepBkofmv2ODzf/PtRIJzd64xVO2PtztnJcyZzBrEJSueo1zn9ieVGdLh/Crz8vbXWQWGC2iMYvurvbpxhu9QsALr26DKaUMg3ZpCiQqCsLrBvDBYX+HjM7y7NzmPcKrHn9CIXUrVUGBOWUlFKRaP9s3YmUN2Bu1kDywpWQkt/QATgZvL8YGv4HQPoJdbElYKy3BxjiQtnw9icTWkSQFnY3jc5N+JmWhIHsM2AJobGngxcwuRLkeoGqiATEFXHG29Ysj63PpCAfuyHkvJk/h7/fmGYTo79uHXQ9Hqfs3t3EGYA0oH++Gj02fOmAuPduABKv/JYeazaSOQe6arc/DieYbdWz57h0/Yde3DyDs+sBGfnDHC435QsTP3zPuD5f8N1gRgIU2+vCRzBDUTFI/6JUMkDQswARXEzKXki5KV6AFaWcmOGp5eSBhH1MnBOU3iS+DaYsNaytKOAJPL4nchrVZ2ASzwID1nbffAmMqAfj73Sz8yoXHoQU6kVtXqJO65ez7www2oBFf/PVKEMZw+FoBGYqQCMPPsA4HlVCwykIwp4L5fd3YjmwAsvje4uGMVBnPssh49zHNfnJVtPumzG0KhYAp5SuBz2PrbX6TezUtm3/XnofXSAyZEiCu6G8ob1+4gR/x/Wjn7+37Xj2q7aBAyPSMwcQDmKmQZyB0RyvQcAY4tonJMXnR30yaCe1LcUp8WTLUpZbECp7FVACKOsF9R9H3qOt5h4mKqVTCCQ0ofQomRNR6LHjSvzI+2F19HkczaA87GEYBwM6KWodJar5P/ZmS7XfBnMpS+cy2sTjUho3QdXHPs0a6YzsDzmMjzez9RHzOAVVQQGEUMtGZmnYKpgNpgRiDiiz2oPCrrakHdjqxJpHwAiT8dRKLy/WFHZgMVQbwB/LXjYHaURiP4LlkIvr0kusAo5G5jmZCYXopgENEeWeFld4vU+iTOd0A3cGlg9tYTBXLDWAloqWBxQihhKsh7ZF3fnm/52JlthU4EKcyGeUdzsm5uvM4LBg1nMvXQgjbBBsLGgBavkuVE9wtCHTqFKUeWC4zoTWAB6jdvvNEL3g7sGCUfWrfseWkh3/SbQJ/tx6B86YyixS+R9YjPIS4bSgOnv05YIfcJRsMEcZsLymCj+P9ftyTNPT3D5bMBBoAYLN3+HSfycWeV9TcZa5eh8zvMc43zuCQhSYq+LCgOfth61OT/yBHzjT79nbr6W8yLf66sqMnxNa5DQEowree44jQTOMgFBCVNwcT9BIQLRAkOFWEMt1QkDuPXhvlRUjlR0JtieD2zPFdsm0C0WoFov6Zgm0J6BAAKSzMkZ/Q1WBXC3E44JRRKJjj07tPsRLgtKa0hFI6smOhPt59WbW5Y4gF4CxSV/LwzliI4u5ImuAwASkfvECfe9IhlAAneLECMidxXI0GciChMzQYsH2aTSOXPeZh6owXCrkl/e86CqaoaCwew4RZxo6N7HSRJQ1vTds9EzjnArFL/sT3ksYF1JyuWcgHyXrs3GNY8k1X8XJPjbijFyP/wwDddFq9vziWq3SMjuk+QKZJulFrFvR9NPInEz98PwnG+OiiTqJpr4Zlw5N3EDobgjPvAyMc7YwE8+32sbQ2DPTNkZsHq7qR3YrrPf52OPLNlsEj/r+9ynmUlMpuYdAzLfJ6+T90pW8F1E9nzuvNhmM8d8z7zHC9AEnV8/BZZfADc2UCm43YBnJdRKsIVRN4aiAoVjD7RJmSAwrDtaZ6AAqYXpBT3FTJbHPY4ndxYuN1OBwE3aC3ulD9IvL8/HFWptMJfwupqc4y4W6ZJ8K3TtOJSYqHCQNTvRwZ+bq5oBQowGoClhNcXaDCsbhAxmDsItwDZFQXsjRkbqnrUxR34NIHzHoh++6N+/rJeZJTp8tmuHtdffE+2+vu4roa8Lf/e5a0xrhYbsIqLIB+hsyXED2fXxRAnc/827YwdSmlHosdNxiB7W9PVjHh86b/jpGb/VruRr/y429e+64eNNnf2zZP+KALYAXNz0q8XTrzD3gJA5bQyZ+h5hbrG43+/48eMHlsLOfjXFan9CNripUCjYPy83SQYUcteWwoCFL1wP+MOQc3NtdsmsCBayZRqXUgq0OKjtsinlXshaC9eYUkqX+7uxDVDHHMA4Es0zezqYYu624Hust17gIIJBzFx5p+JBZwCj7JT9kcUglYsuu4HY8NNFBx30ljLyOKKPz5Dvu+tMci19sMEUshmOG6J04azo9XU/TaRU+LJ6CpkC6qVLs+5zn1vTdY5kTr7Xv9Le4QDgrwG4v7Mfv3MtM0NdH0+fADcF2wKqr8lkjyBnJzRTm85AgF50PY6Nig+iDdu2AWpoz7Vr/xqaEYrCZAk2byy6I3g7PgRb98/tnx8Zy/zvdX59cc4pT94949XAH0HgGZM4X/cINg3oZof5uGT8ZuZvB7xsv/DSXwSGYYY4AMB3wDR9XVLwpWl+Bsnzc87Nj0taBadj+Xq8gySfGwImw60At4WBAii7pp7uWYQC8GAa3ffD6xG7w5x0PzIq5LVgjUBCIPKY8lKK95DC984MKOn3Ev5IkWcwGTzK2p+6gG4VtHk0qSszCTbJc3kVZyrYhldKmoE5TEZJtEWl29De2ZPSooz/tqBhgVqBGEPhLGH66Akn40euKjGFfL/YqM8prsv389qOIDPG72Jd9M3twPzR5Argr2I6P8pu4aBIAnDwcOi3+Smjex0TUQASywXmp+RGB/R5rgWx8eXz5eY+3w+7v236PhmwXTswgPN4XLVcE0fFet7w/93tuI5PAf7cqDsE7eeWmbOajq4AeF1dQKDUnBHkEpYBB4L+t/8kneSZuSwgEhQu+Ppxw48/7vi6VdyWBUutMADSwR6D1LBE8vbAIyjspR/TCjGsSLGfHFKrSPqfq4bZfuwZRBT13AXMXs+WU6bGtRp50Ji/zZEuhnlBU8GNC9QIRsVT2pTFaxdHPkA30/pw8tQvIkyZBOa9Zk8EUPTdK6Boz1iQiR0qAyobjNwkzcH8kQG1lG55GfN6v58Vc2UmXbtiMne5JxFL4AAwAajs1kn/HhiMIrs7GqtbnlP2ZzBMuSKi/lOL5m9sM8D+5Nj8ecQhn5xft+fawdsCeE4ldkYiBeenY3rWgXVdw+Tb8Pz5gDXB8/kMJV1wuy2oC2OpdyzLArCn+iB7Fab5oHtG7VpTPetbHnesdzv3+8hmzde4uu6RgZtfSP5Pf7r573fXOoLHZDH2Y/26cRz7e7zf/LyzwEsttTsu66jccgT+x/Nf7hmMXZmKV9N0TGfiJAucGVYISAUE8YwjGRQzvbM0SyhJFCsX1Ki/qdEXNQI3Z+hGqWk+fVdzU3VGYDVCEQGJYgGDywKqC6xtnTEo4XcYGbXctERu4uZQOEa6Fu598H7Epgg3/3j6F4aiAFRhZYFYhZizIc4clnE+aoCNEqYg+5VFevjzmxPPwN4VK7S7x3W0+f5D+xzszCzb4RoIdg8EdKllr+PizInXMU1fwXdj8I4BtJPrH4899cE8yIWXayTguVDe5mf5JF3U77SPmY13bGdv4fdHDJibeykSmlMEWmFSQpWop4vpVc8U4fIAlEL4+rrjfr/h/scPfP3xha9//AEiQq0RlGgFmrV4001FV1+rLIAa1ATSYh+g8dxHy0cPPMBQXmf5h5hP3+1Bc75AD4j0UqAFg1HkUnArHvyiRpCoe+tZDaZoW6auwCqCRYzi6wMUBLYmRKqYAE5UXC5TRPK6FXsUdwilhMMdyxXjUH5PFKKdPKULhaGXbgwSIAFkJnbvrgivMoOn/cvfxcQCGnbv7u9u/y6G76xdrf8rgurFmjEdf7VGq24NjcjNv7XsasOllsudsXCHz7hdbLYjZ94ZeJk3fRGBtob1+QzH9gbZHii3BV9finv7ct9gK7GH0Mt1rwaIu1ZAu2fNwIhj1BEhHa9f23ECn72IGTy+Y9nmyiMAML+K1Kzs5PPvhH9GvDH2oNNJ8n3fjsDtCFbn6Nm57y9s6gkAHONByGoxfvD5hj9rkwQA2oDWYG0DpDn449AgdUQheuSxQdvqfnRW0GiDaBv+j8FGi4bggEFyIz36e5r2yDXyh/N3QcDWGtq6wtYVzXw8cy5mjWERTx/BRBDyyDgjC2HszJIL31fzDVJTNRfGSg6BlQus3EB8g0mBaDB8XOGmnSUcJADQgoz+3b+LidHCYA92QMEMewptbieMH6Y1cARhZwDxg8bGXpMVQPcD3F1n/xzzAzgjlAyvdSXBwZ2n19n170RJCox1vsb6HN5HHudcnC700bOesoWYXsHEkNh0/y4HpmHo9/0X70tHRuGSBTTbDa8fMwP63ZeRlzGeda7IBITlgwGOoC4aPuizvF2WBX/8uON+X1C/FtDXDfzj7haQGkADFbK1cPEI8CDVgz+oRdoWA9cC2Vr3exLo9BzwzAzhu51jIWElwCz/8z8i04B4QF0mLlayAFt71yNTr3mv8DJtlSK4JMyf7gvnymxB5E5NRTN9yY0wvPXcdEKHuZvPRBhgk5hc5nLx5ReWJLKomS6K3O4dSDswT+Il57WJ200QrGt8u3vOcf89SOn9y2UeChFZuOkewF8H42Yv1oLXqbmfm/8d25VSMWOEd4rHdwC2mrmZVpsXyqbwoQLcRFlpmLU6Fd+BwR7s5bXmvzWYoLZ5GLc8V6w/H17RoT3x476AdIOQQtoPN0GbRTmYVyF0fB7PhbT7JI7dC60BbqbJyBVAi/vsy/Z82r5D4rO/HYVmu/v7BGjN17kClpjuO18v7zt/N4PB/uyHv49BJLtI7ZPnHf2TSJGSKa49pU0JIJTzQRB+MfEG3HTvyUqlPVDaE2gbGIrKDGGOFAQS7lr+7gdGFfDW0KyhbJuDrfCbA5O7HAEOCETghgQGIXxSojC8O20XoBC4LJ6DzBQiCmwNrQnQhvIgNljNGVA3c7OKECAund1UTV6JAAYoFAU1HMQZ4Cx6X6C8wOgOK6M6gt+E/T+lGXiMv/vqZFDGlG9tat8JiG/bN4rQVZvn4KkWe6xgnznjvunrfL0Z1BJFNKJNVovYTIYpV+HpSACfDzFmeSyAFzKVEEb7C0H8tibdsbGzF0ZhATk7N+ZazNepG7t+Wc/w/c27/fZ9fTA3DiD/hbGN6AciT97f5dB8/5Q5ICAr9RiDulLj/ylLkJL7CxotMC4R9KUgFtSl4narniy5LqB68/VBC1A1cutVyE0g6+Z+eSpoW4PmIg0Xkwx0VIs0T6poNlJVeVqWkKGWgbCvY9rlbyqrraFl2hJMsjLQvIXPn4R/bzGgBBhkuGlXLdyASB1cciq51edHRgprVFqZcq6mmFTZoLKhiWAzhYQyrGhgDFP1EWQDcOUaDLfIGbyUXCSaLsW5RwPaYd/M31PBdpNv9/yeZp66fISvowR3PsiIVHQetOKuZIj14/uCqvb8iu+Y+v/J7Ts5+12rBPfZO/rDlVLd76EwJHLrqapHB5liibx61BDaVIMVz7mn5Ka029cdJoQNWbWhQuQBeW7A+oQ8f+L5J2H5X3cQN7SfFVSAH3/8A9oYqwKCBiNAZOT1a5EPiRNQhMblAqZAYCjhL2Lm0Vz3CEaRYAy4LCMQhIOWZtr50fWFIB41RmrYxPP7revmuZgC+lAt2LT5ok7z55RGJa9VC3uR7qhQAjVwCZ+OMhZhKSWcmQ2lhN+XotMGPRt79IsJUBEsUfrIJjDYWsPtdkN7PDwoxwxNBDXy+ZVSRq3IcJAvtQJQ9wmx1v0oYZ78mIy9di6Rb76VIBAoKRYu0DStsAspEKNpQ7EUdp7HD7aBWcG6gWzD9lx9q87UJ+J1U6Q9weULzwJAFJUatrW5IIdGPjsFk6DUimIFsv4ESkWFM27EhopUBhQlgzXUACrYqGBDheoGx4yK+n/Ze9vt2HEcWTQAkErb1T1z3/8pz6yu3nZKBHB+AKQopTLtqu6ZOdN3tJa3tzP1SVJkIAAEtgbaNrSvL1QO9sEBWAm3S2UCFwIKg5YSSSMOcLlBW/QHmHDXFWQOZUC1ArxAraCZQcWxAtjA+NwMX1jBUiCpK+jqWfpOOm0FQso+AIATGKFD2MVRvY8POU0MYyHv4P8R5OfAOf45/zGzgDNgmxnWgUvzMz6frwelE9IJlmD3eM4+sXVZisEyd9exxDM7HOyxcjBF6TzYBjiDReDdhUUdwEz3Oi3oPfTEgUwqkbzbzn72xrBzqxwaak7Q6Qx0XDdBfMbOMhHABtcwnjowCSzsEVKNYHYcCADT3dtzx0xG+d6fvvfVVX8B2fa7MdPvd/6NaS6Zn6l/RpSxZp4gkHrSAWKu69WDVKHWAGuR2e4MUAFoAdENgg1mXwgNwNS0owW6CW6yAP47Chr+/a9/wfJWQVzA9AZvBaqZWYpIuDInrPdg9tRarBFJULStQbc1Yt9a3BfcMxGjJ7ulnq0qpHBo221xHqklSkTm3LlRgB1xDrmWpvHONkdbQzuwlAKpFSyETTfck1ypRVCWG4gFqyGF5gEmB2UFI+dQCrC1wYhBUkCIOdUgYUtSGJ2bNWwWGrq1ML7WO4o7vtzQQCCrMSyKhYpCGqo+3KpjAAOItYMZIVVjgGsDSUqOJckiFGxdT/Rk2iXJqAR4DmYzALZnJPS2NVRhWK53DEHTDQ4M8oFIUWXBeifYV0Mxw6pbrlmOqyzY4dWZxuwfsYGvxvnVd9+c5fDXT+3EnuQy796Nh/3vfe8r4mn+bL/f64TB4q4gWsYEMliNKUZuZpB2bblQObfWa6nGDYaunsEoXYqEsPi8ZXmsFm68pvC1ofmGO23gRbFsNxT7DWYKzeDWqCGpY3KLyVTSTSgwUvTyM52J8e4esiPDRkSnQNoALZJsy8zKndnAM7t2buhDJ56soRlYz5/9ZDB9R+8+c7NeuZEP7fDAQuKhrV4xkEc2ESCyCDg5vY/k+zGR+cshAwZKtq/nERkKUUqhxMSj25aLlwZ54p4SOw7jKN3miLqfYIbKCktNKzbdk2isRbknthHvShzhC0IC5wIjyYQMArjCOFxV1BzY0kCiyDhw2uUYQger//YhfUDC4C7dQ3tsEwCYxmuuiBjFzRwrCGtzbG7YqEGh+dieniBPJNDdNCH+7R4uoGcj6ccT1onlOYC8n24/OObaYp1A6Q8m6vEuUr/v/bvOM7DvmebDdUuHk+T9JtN2llly34nDmX9L0m3UdSV6pOe+2xwxtkCARaUHchrsRvzOBfAy3B17WInt/Xbo6wEQ/dgn534+H4fn88rTx/FAxdTL7nU9FOAEmvd7iHfZAdUkY/da1/HOCJwqSG4hO+UAueNWBW+3qPwRxixAXMFUoRZkxdbChanm2O4bYA2kWxisqsGKtQZrBpmzsX3G08fF9LAOModyDehQGKAnQTjZ4VmJCKUU1LLAGNANoFqAKuBaQCWkbzx1D8P7FQyoLEG0OAxkAvZy8OpIl0cjj7h9YFRLggHi6ZehFIHxXrItQFi3IfsMsgMnhXblLkp5l2TeYs7pSXSeWcy93/qa4GO97ZU+zPr7FluhSePPfaxB7NO6OX1GzuCuKNLn3x+8d7O38l9p+0fZPwAo4EhNp0wAIKKhwde3nlLOmUHl7nB1bPcVcB8K3Z5VQYQNXCrEDFQqVBpa24WG13WFrRva/QuLKPhuqK3mw2SHI/SYutU+YkSHEGdS4kRQ2hthj/XL7FYLQcqR9JENp6rYTEcWMVEwdzMoOkiepGDrGczNnXHVEc/+HozaxXZG9c9A2dmVe+lqO33Wn2/Q/p2MQL4ifYKbkj/iQBqLjpuP2MYr8PjwLBMI7OvuDAzH5JosUR8jrW0IMdC9Nq95Uv/IQGUHqITr7yEjPJmhGHc+GAB3B5WsQVlDlw8EqBvUCcIEkgJnwdYXqZb1fmV/bhaB1AJZKlAIVAULSjjvZI7Xo5HZvaljswiqjnjNyOY1c2waDHVzQ/MGVc4k38ysRwDhkQWcDPQz6+5qse/3M3b5Z5dTmsETsAOVDpj6+wMMcHx9mpNlO96vi539OM4G+CM+LC6H82Xw/mDMco45jMuL5/ozwHic/+rz6Z66dlx+GeBOegzgkz7+KVB7Mha+m8+en266TwA9+H9faOcXkca+YwwoHtqxj4eQgQlJFGQNdzcFueK2VLzfFiwiqIVRygKpNzg6IxWqCN42uBuaJtBsPoUHSIA0shEbHOsDUnZqn2O7GDQ05aaS4SLmiDXtep/oYyZ0ah0Gpci6rcyjZJ1x6D1yrZCyoCxvKLWG8PMoCRdtKR6Vspo3OGgwiShAsP5AAaOZYtNtGLc9W9ZSOaAnpUX7BkAPJV2AeAfjDILk9XvmbR+47PtnvZ9DyJ/3vjsOEBCAQhEzSflZ94gJKBQ55vGGTG7J93cGgL0vdmAYBvd3r+IfMWT+kWP+s7af3MuZuZ8/+24roUQe9LSUGi9AThadLRsnhQKI8m7W6yCqYvv6zJiWWJw3V9SbQougJnqH7YGcLWnb5oa3UiJpARMDh4hFpEJoqiDxSAxBztlkMOcRYCsA0OMjcov9fGgSMQiKoKIzx3VYKZeg5fT3dyCLXjT6uYNedc5Vh1+BwHPSxqutT2jn679i9w7A7MUgPAPAvo1rTC9w3zdWbAM0gJZv/xUAACAASURBVLi0FdrWUVR92+7YtjWy5WJmjdiYHEdRSzXd77kwitBQ1pcIIAk9PvIQcW2WcXpxXz3AWFXD9e+MlhVAIut3gWdheVPN8RMoQXKcikhcsxS4IMRbOWOZWCCZVdzHRniFAuiZGFpoLYRLxwuIBCnFOixz6+Lh2Q5dDsanSXVC2HvH/BmL8Blg/KPb4Rw0/vXp/GOMPbHMz+P16q4uk58t2BBHZ54cmVEQ90AW2eIc++HQZLEIjczCc1v8CfB3fqb8T7Awnb2b32lGMNUaS/QV0PrBhR4/68/SQfe0z8M1cr9XHobnn52O6X2QP7MRMEA9RxgMPKVgUg/PaU8CgQXgeL8t+O095V9KxdvbsofagENCxQyrrpHkwaksywzyzqZKxKelkW9maF1Kqs9X+fy9aEE3HAsy2cMsEsJ8WtdUAVWo25D4IqLxPFwC4AkD5bag3BbwrYKXJSsKxVrsnjH57lGuTo/ZwyKCLgcmxLAtQiOsaVRB6RJn6rs8W656nAof/f0TjvPv1ZUw3suZletvGuX7xcBeChB7jH03oGxyzcaa/nrrc0PJBBecz2d7lao/8g7uc8iPD/kfsc1r+GGe/IPzd1nePnB7f4dw6ADNk8MMNhg2GIdwqTW0tmL7uuP+9QUhg2tkV6kI9O0G3xrwV4MaojYuCFQEpdYQ+NQVIg61WOzVGmxr0HXD/UtBnIW0HUB5TAgBAONw2xnLoMPZAbXQGlzbV8QViKCZpeZgONZKJgtQZzVxVBqPyYnmMqmHbW7skbN4tmq9B+u/Pv7q76v9zyDwu+3MGvZ7PLKljr226M8toAEQcQ3+rs4V1h/y+g3QCCWg1tDWDdv9E/f7Hdu2xb1zZpoRhpslBnpct2QxdUk1exrnDkt8WLh+TFAC4pzOFJl+kEheqQVcCLYuQKlAiezcYBMp8iym9u8uIedwDVORkC2kbpBk5RBLTS2kq0cWmJfIAOYKUA15DCowC33AcBPu2lrZgOhy1BEzN303A7j/Kiv22WUmJg3ogIp3BrAzbC8m5nBVfYN5vpvY3WMxmYLFCcicgwTPzNhf8n7CP9B+h3vg42fdHTjYwzAienk/OjN7PPXfOVHmz2xXILb/nubTf+YKGSCPpmffnzvkYDJOsBuNORZC2cD3/ad3TArhbVnw198+8PG+4O0muFXK2DNNvdTQGYzs/IxB7JWjurXgGBm63lKBYGaWFIfkN08w1Q1HR8q5TEmTlrHU2gFg108lAi8S4JaTdWOCUHgNZKnguoQXodbwOoDRDDDbQI0AE7jqyB5mEkip6LG7pgbjBm+OZho12TdNtnJPimIHJA2jrtEXWCvbf7it47vaz09HIPcwnjLmuXsS+rzch65nYgcPwyAMMwKGkD9gGeO6q4wQZcZ46jBG+Nh6yAL+I9s/4ib9f3mbyZWrz6/W4vmz8vb+geV2i78kMrAUO10eW7iZ3B1q2xjstsXL0+5fcBja+gW0DRsAtL/AmmJZFkAisllEUGvGb4Cg908QK0wbzBt0a9jWFdu64v4JMAcgFQU2bTA4qoR+ERUZC3hPuthsg64bDAbfWsxxalA31Fqhbsl2FjjCeuqbnwbVkbV6HDw/YdPO23yNZ+edv7v67KrD58+6FXDed77OrPM339vV/T4Dg/EsHZTv7AkQE/kcBnR4DoSrxXPSJPcwHLaG+/2Oz89PrF+/YOqD0aNcN0plkBCISrgfAJQSFrEQQDlR9JzC0QYTYDv3c6/FKVxRZYE3RjGg3Q1aF9TbG/TrV0gjJHvp0yJNvaQTWzCAJWrDqTFEsu1zkWJisFeILKCyQPwdzgVUF7gvMAqwad5dmBTgxCPgG1zRMyW7AOyDDtyJZfvRpPdsnz/LeE0W/8OkczIwH+7v9PfAUc8ArTtiUQkuccT99e9TiB4iQDcG2CL3gSmDBqf3bbo8oycI4YAHv+czfraF6y3AyUhu6czJTrpcPO+8/eBeLuaKf9pieNFuY3PG8JH2xb/Ha3OAGwuLLbqQEPtIsmYcAcJGhmWp+OsH4/39hlsVlNzF1k+YEyhB27pmi4wkmhbGWxqbplsAifUe8i9NExvu7OQ87w0j222XVOpzSBZAGI/rPjwe4zjOJCTCEJhHYfBSwTXZzlIhNTKZ1RFSaesax6cYtqX7mSQTFaUM4GmgmDM6S9Y2WNOcJwzse01j6rH5OYeNzNu52zyOZUGMSyjcn6+Hs1YsD12/fL8tSZxZ8qevmZhqLSPWC+J4u6x/TvFXLyRxrH378zH8bJ39VwCFPyFsznihP3eRuoAyo7cHJhNlLALv2SeUHeGOgcabrlBtWO9fEG9Yf/09dIUIuC0F7AVooTNUiGGloNYKqSVeulQdj4D/6GC6r7C3BlvD+mitQUq4+BQOUgIvBZXSXW0UbOR2B9TQPu/xXq7b4aHNgaYKqQ3kFWAKi0htWDGhJ5vZuRRCod0imd2hIeK5G+jD4sX09w5DBiMVP9dp6z/pzDOImyeqV27rVyDu1d+v7qOfMiamMiZPg0/Sz8djDgA7Zix428ZEtn194v71mYlEAhE6AsBSQFKgqigsmW2WExAjJtvpx5GsXAI19AXXHSCGmkZupUft43pbggHYHF5WSFmA5Q0iFaIGg4K97expJhoZ7TpeYbkGMOPU8Wu2M38iC4TewPIOxgLmN2B5g7UKZYEidb64gLhCqARTiCybRQkIjXf3mB8nsjHZ4zGe97GfH8fGYWIcC7yfd3r8fGaBBy7wwz3NbuCn4+3inPu+p78HjTh/3tm2RNK6M8DJ4YAZUKbp8XNhoRg3OJz/AggP9vVkGD57hUaG82QwjnvvsUwTO9fx0tPzHZrjuD2Z7Md14z/Tua77dj722QIyG53X/Sm5sgNAgJjI6OJhmI1ScUxAFcAqiG4gvoGpomjB++2Gf///Cn77uGEpgroUFCag3YPNSwBoZhG6BAH1eGG3SLZp4W1o2x3W1jBCtyAm4l4QWb6ZnR3GW6o6pJHrGlnDRDtAOVRQsgbk45iFzl8pIT1kFPMM1xKeqPQwEMePZVzvIFfcsdmeANnfKc3o4hzJobqRscObNlhrQBI4Z68RGKNKj8ViHrF/PXnNJ71c7EZQAFufdABj7peO0bq8Vl8vrSGSgnyE7nRXftyXo5ecG+Xx3OG+G+nMhK6GpRML2scN/Pnr8d32ap195s36f2U73pOlzf/seZ5NFAkAFSEnYWYRC5UFu0l4pHID0WH94v1FU1Ws64qvry9wW7H+/W9ga7FQ62+RgbTdIRKitZCM0agLxAwihLYG8GstXL8qYb14iwGxfv0dImGNKBQVjOI31AIwLWjm2JpB7yvQGtp9RSXAWwMxhyXljK0I1nYPF/QSiS9vb0vGSCyjWWYLx7rLeNrO7NpPOuv889iJz7fzdebjzSzc9hf31/9/BolnUPhTwPn0ueDP9+Me2J731o/FHjvjrYHMQBpjIKp7GKqEsdC+IlhfEuhxyvRIAkBP3TGRlFooPLQWHQ6loAoobhpEIZfTxbK3bYO4o5QMThYBm2dVlAoqZdL42h+tA/Bt2+AlJ2WKoG1DiBGrWrh1PFlScBS7pwKTAvcKLG9AvcHpBvMKIw4ITVEPFB6SO5RVP4hKSEUwAS0lHF5Mg//tVq5fTEATCHxgGS+Mkpfv2glQjjHWs3s1MgZJEXWvOiOVGdyRcphg+nkR9Px9BHhEz2MYX93nvA2GONBH1CmWMCiJ0BPgH4m/H24v+76zpz9gep/1w8ycxlh7/N7HNebPAIAj+1UinQFWAKpgGFgMQgsKLai+4LcPwr/92w2//VawvC1YlgXLUuAKtPULtsV5LSWTyAHd1nxvNd2+K6zFeuPaDblMijvJfzFzzi/daExpqoyxE2IUEWjWFy6lJONFAEecqapmjV7OzOGMbZT8P1PUQeYe+xvtPNzJALZNR0UO8B6zCArPVghSh1vdPUrHmQFiHgY0RQWRiISMPpgjxyOuMBNByUGWITYRfD3W/ZDYyufw+djH+PgB5swgoMMaMRuWYaTOY+hxbSSilMOasrDpcb9X2zPv3X/73PhP3M7v50+fq2ytodSKWm9YNYIsKRMMZnfitobFZE0H7R3fC2COtq7QbYXbhkoA2gZY0OamDVRvg2Vk5hHkCQCVJdB9snG6NfgGrG2Fb4pfv35PhREHNsWH/xVVHDcRQAltDdev31d8/f0/gLJgu6+o0tPqG8gZ6/2OUgo+f7/j7e0N949fMBbcbjdwKTDDiD3rzz4X8C6l4H6/JyslYx8zQ5EoPD50+NwPiRr92ebOmkvDqeoBcPfjZ5mj0EBsqLWO8871emd5gM6CzTIFwD7BdfDY2gYAB73Cs2u4B1lzAupZdHpndRjCFUo67qUf7+7pcaAsDk6pdO8j/k/XFVu7x33XmqxWVAWhwsn0AW9vC379+hWafhIuEyfkZGgoGUTORYKNlBpWen+eZuCs0tFMUWod7TcAtSpKkViYGFiWBbreUZhG4HO8Ewq+8UhQMguxcwPBqQCgrEKDZCAzto8F5gyXAtQbtCwwCJoJVgWUOErP9VJyJHusDpJds5Tx8WmMTe/rK1ffw8T3xMg4HXQN1M6g4OHYvI9zwtLY78ys0QBL/T6PhOXkIp2u79P5diMOKZOS8hyONGxzbFWGr/luIkD1OP0Y1x38XYPQvS2P2ZDDY4Cc67oOYG/HZAADg/VQhQhJsMw4jUfiI4s7t/u8cHaAOffHE9A53TyoJ5pcgMBX4Pth0e94Hhk/R3H9A0AmAaBh1HABYct6v4xeFUfqDVUIFQTUFfz773j/yzs+Pgrqm+DjL+/4+OsbSuXM/m1AGfn2QManS4KXpRbo5rjrFlqLFsl/weoZhMtI5hrJHNuGtm1gj3efeuKZ+i4eH4gwxiNZGKjEgJaQcOrZrhm9IbWCa0VD1s0ty66skHHIXSatz7nwSHwxVzQ11Nsy5joRBimhlNCL7fN8rRWqHlVUSsWW7GSsWf29SnexrlFmDcC6NhRi3JYlZN0yfCuuJSB0AznmbbgN+TUiQi0l1664N0CiDZkQtdpjDapFdlawCDzBuWVIFkch5wgtaxuWumdGt9aAXps5WccemjaN2gEsY3xe6wR+N76fHfNftV252r/bns315+/n9aEQ9SSHxwl9p2L3WLkzpRxW1M4KcsZbuLYIzu05vt3NZ/ESusXCKMPy2Vm31gzbpjD10GvKig+A4Ze1yPiEJctzg60b9H6PuI7PT3zRF7b7hi2BWgNBaoAd1w3aGlZT/P5/BO//9u+x8COzkH1/7mes3f4Zj5nvFVP3aptB4Fk0+twP1/eAh/s8H/tqIP3kBXh27vl7TNfIkpSH+41rzaKxOp6590lnAIU02a5uje+u3qG3lW23R369WKCZ9u8n0oMSUPdz9QxjeLiRCgNgQWUK8VOEHhYDI4YmGAaGeYO3UK534ghgzsXbe4NwLHJOBHVCg2AjwgZGc4E6oyHYgLCbuzukKwPns3oHNB1BPOmTF9vlmHgG6ubvXm0/AYjXN/PyGocxesA3Z7qpg6oT8HCGW2qJ9flmEJA/5vB+vD1r+33hOm029aVrep1neZ8cvz9p0+9A38X2jzAhu9GZ92od6PbbUUTA5Xx+Hr+NGGABuABcY24XQoFD6AZfBVUrbjfG21tBfbthud1we6tY3t5AxYC3vKYa1nWNcm9u8BbvGzFQq0V1Id2gGqLqZIZCu65e92oBKXviPjJwXTNJzgKca7bZXkZTRx8eypYheq8QgUtWvfCoKESaQMwMZTpmf6/t0GrHtVeC2EDEyotUlGogFXANJnyVlEpRhdoGtwh9EAIMlvHSPIU/AcDkCWFGd8n296bn0lAaLudx1Pu5M3tdWg7WJdbic/YAzA17G/X3lj0SJ4llwgfH9Y+mtrlmIPuXr8fvvwoD+N02P+cMfAukoKPoPgaCop8zRHeGSdOqpSZRx7AdvyefBB1DRRIigsaSVp+N32eWyPOli3TvYAv7S9TWO1gI7e8r3mrFFxT1tqAR0L6+sH3+gt6/cP/73/HVNugW56daoQ7U23swPoUj+9QZf/uP/0B9/xiVMjq97B5il+oewpMHUMZ4qJ5wYAd67N8ZpBH2iQ85YdJg1vrvV8zNFag8A8FnQPT8/5funNPxzwBg7B8/PsWOHK5F074PeGMHgT0ONBjoYFR7bA11keWJ2USfRCniRvqFlCLZwtwP0mnD1SYRPeMU7tgetByZxA6hkJgBEuNJ6EyG6LBljOzcNkh1+zCESDcoQupBXTKmLF2MXUcRWeYKhGaMBkKj+OnZvx4q1smUe/x0a9aDVbKcKGfL7tzXV98d2uQn89+fAX9+8fnjDRwUDPMpL1i9i0N7k/QPMiDXpn/jhMFYRFhvvIOhLZnz3WASbSxUsck4x+6ynG99Zv58JwoxL0KP4JL62j6Vxgryz48M3vRuDatlvq8HxfUT8/fTbWR5jtY/nO+7M2l/zXOO2Nuhb+F2j/bqJQ4T3EYWX/xQsIIRgx3Z8GLx/kQFnoJlWVBKxbK8odzeQKWCi2DJMI3tvsLo79gQslKtO1aLgPgN4g5YA1ThrUHUIIjYUFWFTgBM02PTbA2gB4zx0ddKsEcVoCkTGNbgpsFUadxBb5tQ0wA2DTaLLWKIoQ5lh6YsVsQt7hUh3BUsjyU/D4BLGBUVFYSVoiwnZ13hINUDUEZhGwZbyB2VQmnLOrrYc5x7V1qYO/TMIg13LBmc9kQZIp9iuAlOGTfZgeQ8BNnBRkOaq7OF/TzdqOv3d3z+7+eK/79vr4ihMtiUaZDOE94AP9noHay4+yirBpIUqCxgNLgrFMH2VaIhclkW7KXHiCLGSUoEsoLGQG2maBZ1Atvk6mQwtvsdev/Cl294/+03rARsn5/YPr+wfv6O+6+/o233LMdVsVTJ9HyBakzYkTNA0G3Duq5Y7itsuaVr6CQVclpAB/M5l486DMjrxu8NPlvbV4vzKwD46vNX2xWD+Ox+n937KxDoF/v3agyg43NKTio2nXNmf/uiOsBeERAbFBruCo+AZLPIVB/kdF+AzOG8q80Hq5pJKqe2j/EuKZeQoEIbSCNjkExBbQPlhB7GTQLLDkCbQkvIwIy+dcAROmEkNbLSOcZy49AjNHIYcVQ+saha0Kxn/8b5Bxjxjnam351tcPsR+/zcOLhg37KtHj7/yeZ+/P0H2aiH6/9km+KU5kUBQMSfhb4IOBMxdugUc4xPi8yfyfAN4+ba0Dpv5+/mmEKnkMMYruKM2QLNvy/a9XT9/9LNQs7lAHz7PaHPD8EAEgV73cFgT5KLcnASBIAaNt/gdge2O6oriB1VahqDJRKkpMBRQKWCliXdrw5FQcOGpoStGUwERcJFSUQgZRBnbVrxKBFnDe4TIWE2Yv12HT2MuMD+XGcCo4tF983d4eZRZ9g6OGKoNcgpJGJmIF03uO0yNrsnZFqPs/U0T8MgOBd4AYoWtJJhI8KQCTx2kgYQKIcqB4NCaqbPoac1qBuK3eB9RRQMsMYUFYpOa88IZ/AAft3wYpG4L9utugFwyaC6jXOda+P8L/h7vn03FxWSRO/es19tBG0eGIX8PejhEkHyKIRabyhkoPoFtxWGhk0VzTY4B/VtxGAwRBpEKtQ/AURmJ/dSOFKAIvFTY5JQV7i3rOcItLZivX+ClXD//DtWMqxfX1g/f2H99SsyvHTD29sbpBTcblHWi5mxti2AYVouQgTd1tQXamAW4CGHNRbdBwA4TRhXW6/R20F1P5ZBAV7K9NkkqLnHPfU+4MMLdLjGJQX/fHs2GK4A6Pz3PDE8u0bfRz1ElSM7ac9Ei+MfjzmOsXN7JtuXC3TzCHzO3LQ4Rg3OIQLbQSB6pq9hZJEBSM21I7OtobsA5Q2bE0Qdcl/B6xdsXcHbClIFmwKu8BQl77pmpgCagYqDs0RSZB4f29LMoK5Qj3rJ6C5ixGJvcwyZJVs8TZYD9MHR46jyQRIbPLJ//fuZUfvOwPjD2zlx4slpL7Nj3fHQ5fN3FwvRCNHo55VIMqBxWDAdQ1+vu8sV8LIvUMPDEUJyh+v16xwpwotnojBkruJ1Zt7uVUu7Berv7v5xtT6Oz/PRuJ8nZ53B858B3390y7mNe/bn1NFhKBMGA/ggqNq9KTxAuvoG8zvMvmDrJyocpe4sXweU6pxOQAo5L2Y0D1KiWYYawQFVEBWUQpnBWkGUiqHa0INqOWN+xQFvIa2iXSQ5GeRj6cyUY+nZrWrYkiiJJghG3z30czVFjIfsjTOYSygZII8xj7CpfNfdu55hxNr39cO79p7voVe76zico11SR1PyhSXWWFjU5WAi1MJDCq3H/fdwmn08K87bvB4YPLx6F0Pj/E50gBikUcqB9Zg99oydD2Omx2oyx3wfwLhnYOd76ruT/Nna+L/Q8PVWgOesExGNgdU7vL8EtVbUZQEpo9QbijjIvwBqcGO8vb3h/eMDZamotze4F5A4dN1QSsFGvaB0LH5REz6kOD7+8lvInzlhu/+CZkZvsxXEjm27QzySPxoFk7etX/j6/Dt8u6MI4bff3lFubyhvH6DNYCA0U4jsIKbHOXQxT4Yc9OOeAaPOep1jI59tZ/A4znECVU8X8dPf37GDZ8bup/f27Psza/jYFs9fs2u3pO6izO7QyfoNptchvLsjwCH3E/Eop/vxYALNonqCa+pIZVZ7jNcUHGCGGEd1EARDaU1hqliNURYDmoO3EIhFu0NT21JSUNammM9DfEq/B4R0QeFwdYUifjAgc78M9jxyHjH0/SzlMZDAxrjbINHO3TqesOEMAkfbfDNGTh9ef/YdgHjFPM0g5GLsXrEML++htx32/Z3CmAsYkMLfufAdkxsoMHOGo3kXgO7w7MowwRFozs/UF7L4rO//OIc+fe/GfQVAgezZ8nFN3Y2YQxzgD7ef9N10jwfWbh4/PznHCag/688D+JtCNuJz2Q2aFjHkkYiwgdixcACVSMYgqDpsbVFu0VqsI0TDfRr3EUCBECBKEAkVPdHH4TAKcWbP2Nza54kSWbwlZUd64odM699YCz3cuWSelanCGwDmzIAltHz3rSlcCMT7eWaX7tyGbjpE7JGscMy1PTSqAUbpbkZ+FvXDW2updLC3SXf190RM8C6/clzvjmvSXBihy57t8mealY8mA23u9KhjiZmV7/I6PRbyvPV7iHawtPV9VP3qiTdu+zt6eY7/RX4P2xXOK6/AxxXj4+BQMy+EUpbQ5KsVoi0yF1WAAixvN3x8fKC+v+H28Q5fgaYA82cO+shM2vJaoZLOqLd3fPzlr+AKWHN8fX5g/TK0rWD7XCESLl0miuQBB6xnkd4/QWhY6g0ff/nA7e0dVD9QFGGNMUGEAFMUAG8f7yjLsgeqnrYzkDpnx3aXwLNp8szqndvzGeV+HNT7PcyW3vlnZhGvOv0Ze5eG9yiEMP8dRb6DsZw/o4nWGC/9JYZ4HZMIhGsfLQTA13VFW1egAEyZVeY0Ap2NZiZWAG8jQHtkg2m4pGBRs1OSYWMKOYTO7gwAShLq/XbH5g5SgFuDr5FUZPcvWNsQwfk2QvLIZADL7rqIqTBox+Fq8YB4AkFhxjr1Q7TPPrnD06iwkLhJIZMAf9bBT4BN6iwBkDRnxvON5v2GBRqL/vXX327PzpufD9Mo2ZCzkbCPg9dJSuNeO9PYY45O99DHb2dG+vNxsgTdfQXzAQQvr/OsQRx7e5+P+e7+X21kAJV9EXaGEe3PdnHaGD+Sl39kaHKn79v1n7H1OQtzIosj6u3GN8eHOBrNDEHLTHdYxgNaMGrQAPRLqSgsoGQSzQx6N5TF4H5Hkai3S1AsBTBxgOPYKhISURJa4J7vknGwtwaDC4F9TzpwTvmSYpFQIsG4nWO0OecZAWUyww6WdpYwpFm6MkSAviwn6RihCQ+6svnbR57h7lHZ530c2hLoGr2RTLdSeE0sqzyZKdjD1d7rAw8GjgIgs9MohaiqsMnTxdwzgI9jql+baWfo++eODsQ78Et9v1QvYIu52IIGj3AcxPP2RKjw1CSQtba3ke/JR0+Zxv/dAFwQWNle5WrnbjkPmhtH8DODClkqRErS90HRemYYdVkNkdAYcrSR9aQpqFtKyZ9lpKuXpUI0hJjL2w1NvwIAmKHAoa4Q1BygPIDRtt1RyEHvBcsSGWMughsVFEQ2cCkM3e4oAJaP38DLLcp3ca/FGpvhcVDNYHD8xs+NjUtAPZ33OxB69dMB4Szb84wOn+/hjywMlyxhxm54gsFXZ9szAntsYNRjJk+ZmtTm2tYVet8gTrCSZZZcIc5RQJ1joqI+Q9mpPwarmEkpoZeCsPNlTLJd1sHVwKywtkXyRbMAu02Br7+jfX3Bt8gcNwuZGQ1EB9aGcFETyGUPuM6ScHF7UT3biIYgdbi0Y3FU4my3yf2bTEM4e2RvN0KCoHi+cFHuTApN7fztNvf9d8DrapvHwR9gm55f5jutv/ydcird7XjlVj6/n3sQe8YvTefsrIaORa2jwqlizIv76mO///+pCHQubpfYUgioBlAFgcHCYBNYcUApsiwezmt7EMRP+/LPbD/pWyKAQ76jz0OxdqQdli7umbXpMb7mDEGOeyIMQfOcz9kMtQhuN0HNglKLFBSWyGilIALYQydUqsBQQXrD3aIikFC4iEWizqwjEsAaWb5hBHMFQzI+OUJOSIKQUNPI6gcFCCU6GOKmOsrF9Uzhknp5XVyZoehJbM4ZdzwNlof52mPuiMQlHi7iI/gLhqwbQh1MexrFrbUQOgeAnsnriLg7wwBOzAwhB4MjNGUiO1QVoCk3AATQfo7syQEiOyCOa0ZSh6qDZXoPx7DZs5ndFdBYG6S/KhkT2j0+1CzCcCYpNdCRXDm3ox9e+Ovtu3XwXwFEXj1Db6/iQNK4yGxGDIu2a9N1YBaNtbvm+gsQ/0csWBSVG7qu+nzbeQAAIABJREFUkuoWEhk961eSfq6MjR1FAtWTVryXt7w9RyMDarAgoAog2WDdcLstaGrgsuBdPvD56/+gbVsCjBXMb3AoSiUoC5oTSBawBRwgKmBhNGEspUYmMLL+YTh3ARCIGCIF67qhsgAaZXXYDXANsGBLSBlIwXZfsSypHJ9s2ZgU07wjqUPQk5khJiAPiRFhgWsEDtdasW3bROTsQcddLqYzl7tY9yOLO/rJdheAmQ1gL3CwG1rT6LMtNbQyhpHgkHS/e9vi+bOcUNSyZ2zWItPbDYVjgvCk/o/SNpRW2yQjZGHx29ZCqJQKWGMi0rYC1KDG/VCYN8AV0lkv4rHQqGrE8liAR65THF26gnqyhxuBLYLAadsgHiEBpSlka6BtBbcGteDhum59FA3gyOslhMhroezfZHMkAGsTAsAxTqCRKCICE0IrAisClYLNDWANQezwT0HVM9Yp2AzAAK4B+jSZEnAck/IKB+O8A/Shg8X7Yk40ZUI8ToDPDIQxvg6EzsQ8T8eMq06XjIkah/3JJvALjJi5eZ/M295LhWWAvJPDQYAQKBmnsbCSZ0C+xUkJg1RgRuo0jgebHqqX2QOYJWOMciGhKfaKpmMTnPf5sWtcBoNFeyN4ly3qbWVAcYAVJlmHXQ1UCWgMrFERp2fMxpizdCxaxDBLxtZ1sHaaA+RJX+5t3GmxUx8Oo+8IqPt1diYsMtU7u56FvgHPrPjOMrmNJg62tsChIe9lbYAbSv1M0w21EqQ4iDVYK2Y4FLp+BkDTGrGHnl4K3bDd7zBVCFfANRIQM+avWc9SDrF3byvIFJWT/QqqHUhNUXeHlGzffIcFJQ0HhtoW2qxYc7wwyCOExTMLFiRwDu+TIeOgBQAHyFRvYPbBYDMVEG3BjBGhZrWrPl/3Lea6CiUHWSS3uDdQs/BwZUKjhU8C5BwubLfM3ObRnh6NG6XfiKE5f0YaSYE1mwBrzN/NNVzqnqog+ZLFEOw1knvsJ0JGizMG0T29Kd0IlygJa2G0U4JxJUEEZhF8/QTdvzCYUC4jeWdO6xrjm3Z5mWzZ/P2YNHc47gpEAofY1n/mtofyXMdazqzy0aOYuKvHcOY8fw6pHjn+k4ckfocxVs6s1pntOTNO/budScqFZlyQQbbHYkTwZhsuq0gy0Yyhj9uTtLAoH4AogkLVwkIAAEHEgSjmTgF4kmRR3cDi2FokdtzXFcvHB9gFvNxQEcXCHYrCHGKiZQFz2euV+89Rf5+0rjsOh7ayC0HK+fvz8WdWcG7z8wJ9/uzcX99dt4PLK6awn+/6PixA7sXzsyNYu2S1rGOknCQAjrJrxAAimLqX+1FB6m+1WPAUcDCYgx0Idu9Ru6uDW+LeFvECsVvG+WT90LRmlRi+baMgvG0RT0qtQdYVpncIccTtUIFRVK/hQqBCoKUAiwAJAEUkSlIxB6sMj5hBcnAKoHsu0k5AQwrS5m/FCrcKZJzPI6OjgAdwCV27BNoJjmYY0/vhcvMLOuqfwOT9Z2zkj27XMU7H/fbs630+6tsOXCzZhO4ySlaFkLTweSDvCUOxRXzn91sYwKAY/w4A3U1LHYwmKCwELAAWAUvwvV1o3FaDiyRamoynQG6RuAcAdOnE+fH2MEboatydvn/46PGz3UOiQwZl/3Jq2y6G3GL2dwsPAYjAAtxuFcsCSAWEAtxE/XDLsqM3+JYRs9bAplCLGDh2oLVg8EqP155ij3vWP8yDuc/axTG/ZMiFA+aa1UAYRilknc/UdBuxy91FC4S+rRLl40WSiggBnMLe5jAP1c+8sWhLBKsW1TtyzuzyURpqCOaWBnC4uS2ZMAFhy2sbLLQOpyw4oqiq0WdGpyg6M9fpxZjb92N62Ex/OEMaBlMM/Ny/3CWskJ4/n9hhs5T1ivncrK8xYQD3eMf+1kdylIE1iAoAKaaecfj9ZbsYe/9K2595pmvEgcM4LRmOjoNoWm4zg/OMEdg/3wP0mylUY2Fua39BHGoK29YIvG86WCYgYyRagkXYiNOC66QtFLfdWgsqBsnACKPUkAlYlgKm7tKlyAZGgbx9RMHtzr4BQU1zyWSUjK0z7HAZx8ntDNZG7MPL+TJfIMtO7KryUxbwKxBIF+ea97n6bD7+8l6eTOK9P69c0meQefk3cFhEn10H/RpmARRzDITVSDBKA0IRY6ZE7AqxpA3hYwJ2tcG0NuaoM237fc19IxQuWpF4NapIjEc3wDe4AU0DALK2SM+QzgYTRCJjnQsFu1gJXiN7kNghwjChWLiZh8ZgxPFl8Djjob/MMwHGaLia0ceKZ6POTTkD/Dye/LpfH9p/Zgn/we0nk9LLfSbD8TzOR6zfLIVD0zHz2DSfGD/fva0zmPFczC3aKryyFmBdCC7J2EEyni2zDefbJ0sjMful1/fFcb/heuqDrwt4dwuXKYJvKuVPGCY1zWBjhNBwV93t/QwfZOK45jdd/uAS/wnI/wOGAGW69Aw0pouPsZpBNY+3S+E1CpazZxLHfRZZsCxArY4qCk7ZFt22VK6QSFLdGqxswdBuDXyPqh9unXCIjNzDnOWOAkOjbNPM1j0/W8RWI+Lo8pxEMtakAH7h4mUJ8Cqp8SoJtSKpTWL+QdbnNoNvmh6JlIjxONf8zigc7F0wP7xOXhjOu5rB5JEdn/V5JZ71OtU+5mzKfpEx13QAGO9hMKKUhkYnaLSTBn2IA+F5cTuYSsMtbPlOWGYMS8YUso9npn5PCUThGv2X8ddzvOuzdax/N+7gG4Lmf+J2ff87wzlvlGTDODanjT7Uy9lVOA56wSDFd/t+RvvnPf5gzaB+3ja0dcV6N6gB6/0etRtb1Pzd2jpYnG3bQNsWhbCbwxSROaUbrFtqTdHCIwhVRU0X9bIsWN4/8LZwsodRTaSX0equbGaGRthxZIP2Z+jsER6ZsGfbs7iDmS07xycMYPJCQuZ8jZ9c93wPV6zu1fmu7v+KXews4ZwV1ifSq+N7zMfMIh6ewTOizlIFMscTcbfMbYwlNkA8NP+8MayF6OgQZe0TpEWpQknDxdWgpFFL2nMy61F3nAYsZZ1hjcw7bxu8tYgLom7pZoBzCfYP43dGlteYMKWUEHOmiF3sdTYpqTk/tX+AYIr5MQFvMOcIC7qDP/dOBQw/r3voEHZz3i0t8leLtx8Dxweo+sH23bj5I9t34/ewz3dgxHeuIBvu+THJfPo8I5KBS2SWwn0HiAPRdfD2yAB2eE828zc9dtAmxs8D9KXrDwywOLwEXA0OPFmTPpZ7JvCg2AkgjkV2Yus7g5KNdvHIrxfAP9OP57HwElT2Psmx5hbsZYBhisSPrJ4zo2iCpESYg0gRMWENuimM7gAcrATbDBtCsoUl1osoJLBFu4qEE5QoXPNpqAoRIIaFKnqcW2+PeJ5gsCTjQkkdzVruOwERjh4spYTKQDpEPUti3l2He448YwbhAf7UUnN0BbzAdIVpg7UgTYQBsrKvxxbGLrqkUUwcsIz760kSQ1HBjwb9eV6/Akf72pXdd+jfvv8U1nMiKWYMwX1+ov7eKSjbtb8xzLKXM80xEtnPR5JhJIHsV3r6DIf7uPz2X3s7tNKpAc7ve7l6ec9g5bX1uLuAw43KMAPWe8P9vqGsivVrw/2+Qpth+/wViu0tOlTXCQCuX8D9hvX+ifXuMJcBFL3vr8EasnDIAVhY5VQEy+0W4E83/O3XJ3BXyNu/ofGCd42M41or3C3jIQBDluBRh5GDM/W+gKC57s4ZXM829uufuU7rvAnx0+96W79i6s5s3dx3z5i+V67mZz/nGsLzNS63ruyPazf0zMiNWpLoFThsZIQNt0q6hIGYzCm1oAzJBpLk+jK5g5myHGHKC2mEKkvDLkAdNxsxkBQB1eSpFeIa+mEIoWAMliMXkGGlAsTp4pHM+CMaCUQxsUWSweY+xpqKR3Ye0vBwg7dkOzMGaaQbw+MisxXfRXQPQPEI8v3F5Jid+Py7P7OdAf5PjxuVBK6+m5i1IYvSrwccRB6fvkN8iK/p+n7kGGEBgCe1EbG6DoRkwQmU9OPdMXQGSwLKEdbi0wUYEb/JAAol2dVlRBzKGjgojQ8zAzZAN4c3y7Eo+zmBrCDjycrQ8f7OgPli0X+Ya/rf5/eZ7PD1s+3sYuy6i0M/Lt2qnY0NlyCOfUtd/Dpdls4Ah76sFAPJlkxUxDuzG0AbmjIkw0yYGdgsDMeME45IMx2MEvFx7uz3fpjz8r6HjmTGkRIHw5c3PCgUydrSRBTxbI5w785soxqUGvxOMBYoebhwW3gbKMkN0gZvW0jgaIshrqkDKMCoky2I6iWtYWsbWlNYC+F5nX9mAGgE9ApDaXQY9ezcfY5/mK8R6gI9XW1mBzkDqiVDMDyNr2AlExdYxL1SynGhx4TjuFa59SpLj/dwKK33orbvn9muvGT/rHP/kesTX1/3+Dq/AOx9n0kmu2ePH4/v73v8ehpAcrXIP7j8hLOQtqCJQLjC6wJuK5pHIPu2baj3FdvXfc+wtBDWtdMEpargdcP6+YVtcxAvDyAUQNQ9LHHra9syJoFx+/gNrncQgPuqcNnw+68vKG0wFzgIeosA2XAhE9QbqMhwQ35nMfe/vwNtZxfp/HtmBa+e76rNnw3UV8fN15+B3Hzc/PcZSF7d2zwu3EMKYZ8893P2DLUBJIl3KZMck4UAqgKqgiKMwgRNOYXB6rmDNC1ItfFD1C1PSpfdzgK6WtSPltTW0wb3kCfy5nB1GAngaWULhVi4AYX3hSJOv8vuIH928HhGLTvw3TMFAwCqU5Q5pIjjUXM0WJSAcoNqyEV0VmnoP9AE/AgBer5hpf/Z2z8yKT4zHl+N3zNj3ZnAxz0t26e7jB7fUyYGu6RUrWPOuPZk9ygT0wJA2XX7xhA83md3WQ6AmcdzJn0JIulNAC5hJFB3eeXpSD0lMTITshFso5BBsd7/BcN3k+BvXPcl23n8v+PF+DiDxxfbs7XhciOKJ00Ctcer7Sxaz8WVtGOi/BshYmulRjwt1QjJCCHjllUkHFwEhcOzY94y4SGRmmrM7yAIC4wdtfJpXk4waGGUse2JEeRAy/i/HsM9dAB7koVF/e9hGFi4Xrv3IsgFTeLeocRQAgoV2H2Db19A4UgOtAZCA3wbrGQvC2nGABrAAjYOUgSxvm7bFnhbT3NPunYPxjsnePU0JCYj5+FdpN0LsfdZ9mcqK/Q58EwOELoh6gnsAkC77+xqHHcEljH3B0NImJKumh4JkzEnP5FB+hfaXs23z3JTnilCnD8eSSDnL84Aon82n4qZUWvFWgu8FthSwfQO1QbhCiIamkTWYvCEGGe85JZu2agbKBAqkQzQGqw5yrLEC1cKqAikhVug3Ba8vX1AuEa93iJwFnx8/BvuX7+j3m4RAygF7pmQp7HoEhFcklZGWGR8UdZt/v+RFcsX0glz5YpnbF2sA5lVezrfkdI+X+cIFM/nnSfhq776yebucI4qLUZpoRHg3MuU+WCXFDRKl4FSxoEis2yc6xDjwzC1sBIfnjHbJgOjuRDeb4L2XiHtDWp3SAmXzp7E6bur2GPx6zWZKSfw+NEk0AqoKaTo7iZrgLaUmCAPQwShAYZ03YTUQ7rgnKMmtYZYNVG4gIQ5s0liAfd0CxkcG0Jz0pK4MXM0tShvKAqlYAM3NqwwbNKweUPrEhgdd+bC2WGL5199l9Gq07gboKKDpRkUzd3gF2jmyfY9oDx9P/T66HTdZ+fx024Z3I059tjDXei4YLmwz4IdbFxeJsZyzHXJUlDEWNVkds+z6W5VA/DIxqQ8V+xqkZRGyf6xA6QYqcaFEwR2UmvvuRG3qA5FCPh681jIbcr0HnGGh+Z6fMzeLmfg992ccG5Pssfvx3fTWJvmpvN8FBt3hAuAkvDr+zxjXWSMXWMGS40kqyqgRUM/TwN2FNFk5RbU2w2LMJpuaOsd7gq1DbquiJkDQGHIIuDC6EnT7JGIRimMLIiwErNgMcmiEoX1GrkEgEPipXt3KMcnc8Yy59yh1tB0y1CWSDJTT3FmOJQFev+Cfi4hT1Mixo3N0KuHU+L/yJhtMOOU/BSwa3gMbAuDuMe0plHePSMiApIKEt6lXLL/9jGURhSAPQZRw57BidRwgFIuJuZ8G54cz5mqv2OEjLv2yEYn91SO2PucPOZ17eOgA77IBgL1udWiNCdyvu9KAOcx+ZPtP5vV+6/aLr23D0bq/GU636c1ZsQAXgE9or0SyONFozahl4x/qAVWFoAcpd0htQIs6bnZUX5hiYog0iIwt9YwmOsCTlYuLJg4RkTgtUQafKlgVdTlDXV5A2UZOfEKa4rb+0fEfjCn/lBFywm2tQa1cGkKdhX2uQTXq8XuzIJddcSz48/nngHe8/XqeQzmfK1n+3zHrMz0+wOzO1uMT+7jcr8JAM4M3sNzIQCYMADbUAh4uwn04w3FNmwtBrL0LMiURGBkZhw8w+UdDSEWfQDOPR7QDNwtgEitgHuMra6yT2ppPcfvbl2aasafdk3LlFsAQQmo4pCUfiEDjBtYDY059f1CNNocMGWYR6Jj02QCPURaN4RMgymy9RjcA+O9Z7hTVryY3c89uHdawKc+6SDn5fYHWJ8/ul2xRH9ke80ozeP/5U0c36/eliPlX/c8Deyw5BxU/whZ8nQERC53y2xW3wkSoaC4pb8rOd7S1YXUqbQtjcjmwKYB/jxP7r4Xe+1MzXj+fNueNcA3fX8YG39yHDztYzq6+BwUeDBZTGd7aFDO6LBxbkRpUKMCKwyvYQRwYVRaUGrqyxGhfryhVgGvd2ApcG3AdkeDQyiy6lkEvCwhC+MRnqGI5Ix4Bh5l2KjXAWZDoRs2p/BCeISX9OpRwQR61jwn9MoXu/D4VKGIkO9wzE/aGrBusM9PGAvoLdqENEJhwtjdCxS4WoJLjgQYbrlGhtu6A7suoxxgLQiWSEgrGRZyGgMX3XckhPoBGcc4x/DY9fH7uTsYdQwKeMTSWiTJ9QT5Pm8ZorrJbJPM62U3CHv52nm/E0GVN3J9g/9Dtu/mcJrIqytFjhjZea78PQTHCSg9sL9IOSz2s34bEQ1NwA4KiaKQNKyh3Argt9BVUsD5rwEKUVDqDdum2Q/x0txuN9ytodoNzo5Cb1hugnpbgLIEUCyhPVhrBQj4HQQpBSy/4Xa74fb+F8jyBn+7gWoB0zuqEO7bB97fFvz+t1+QZAKZC0RKxIb0ZxMBGKg13MlxzYJ1Xcfzzs/NHPpUXdBzFgPt1Ul6m+3H8EicOFvKs0vWc0ISkUh6mI7tg+Bcdq7fn0TNvGAX+k8e4xk3xcwpnNplWeIzTS0/HkzsDvhn9fczWzlL/Oz6kN2C28dQuOkZRNFWJQ2Aro/GTGBx1OrQIvjtL2+ovOHXr5ZVWwSbl3ANrxuIHLUWmBVUqbjf7wn2g8nrJYMKc1rFsYAqUoeyCHSL+BiIRY1fT3a4NXhrSdiEdlXb2ohV9QEyDaSMTQ1UC+ptyRACBRfAa+r3WsO6Rem4RsCmgk0dv9qGT1mgbwI1wv2rYeOYwtUR+peUulsWorFwhluMPUO4DIcbiriXJd773f2oW0U0FojuTg2iZ3KrnhbyK6Nm7ufx/2kCugL7fQJ2C9cqTy5t68ze8SCAgiUBpsnrlUHj2BMLxsoRTI3PjCQhxkOK8Ub4wv5+KRdgVTjSpdh8aKQS2QA1cckA+aAtgR6NDF8SSbmfiOUMfMB5CxLZpAqYOtAwjBz4ksZKAFRKwfABBkf79HfMEIPuOQikaQ65bMexoPv+azbsHk56jsGSSyPRs3/SGZjDKw2X7rKnnF90T5yxoK3A5QYrFVgWeHX4AnB9A/mCbfsbQIb3twpO7xPfKmi5Yfv1O3T9AgvhJoxtXVE45nauET5hqmiu0DWEpIUijk+kxvwoXdi5QdFALKAsdsAUSStgQCjihW1raGuP4XS0Zti2bVTl6GUpQxLNI96rbfj6/W8AgCIM0w1Ul0iOW7cAmpUjlk6yegcL7luDOYFIQbXAInMMROUhjowongmp46vYiyYIp+6phJeu97ltEZdaSia/eGjGMrprN+b+KkHKbPdPmAMlhfCt9zv5SIIL5nFfV3qIkKpikbeshugopYKpBFmTLncRwWcmlUYM4Jwx/Iokyfnp4ptjCMCj9N04w38heDysoYd7uWD5+n2lMRmSawLmKMaBPteKDI8ZpaLpyJmgOO7AAM5ux/liV43Vt17Jg2qFLgvIGAsncGMGOCbDDjJAHAO+s0NVwAzUKqC6gMsNUhZUC3fvJpGNuby/gf0GuKPUivL2DtQFt/ffUCwyraQQbq1BagUvBpICkhrSHSIoiAknsjQboITlTQbIOU+SZ3fsofFP7XP1/Zk5vWrXw8L8ZGC8up9XC/dVXx72xbWETT92Bn5zCbrzID0P0aMF2T8Lxf1df41C+kI4yjdVAi8FTG9wtqwPrKhWY6ktlqA4xpwkQG52LaDZY2983UKYGQzSkCdqrUHJgLXB7wp83WFr1PuFO6Q1tC0yDl1tAMAuauvQ0OkigtMWIQQp1R9eOwa4gCjqDBsEpgRlgoLDBdwMKxzGgpbxR1EPNt6RPdGDpwbeXTXdRewXS/RFg/xpRu4S1P1gv1fnO9zHfNwAdGnln76+vt7rZzqERlheQy0ShYhijjIKbpkMIAnmBQxQTyCIWE7LcR3gJmP9qgDFI44Qycpy9oxjAN5eJaLXHYd6sB9eQB4G2q7kna467/c1tR131sce2+9lO/3nbc/YxPM8MEC6A0Hr53OQhSBdS5BOFKEpLGhUYCmvpNJCAw8NYA09TxFYenI8A0WcCGRRbrTIEvMMl3BDUndHI8udOawAFR7yYSIh1eSeceIFIeEkgIXCACP7U4HKFY0M1tULJBP/eqwg0WkeBRgciT9s8G1F+/oEWgO1BiXAm0ZZVW7h5cph4eaZqBbPyrnmAQLWANudOOjuVHB3B88Ewpz8MoMNO4hDE53en3FMgkHzUQnkPA6OHqJpzeju4rF8pX4qJLKlh4CzRajrRLTs66D+qbnsj2z/Ve/Nn3mK3n5EhAIerLInCJ/1GQM0h+w6AWHIIOLOzSwYwGfA51x39nwTRAQqIX9BViFLBWuJG6kRd6COoN8pAnpNLGouLgqG4SahAl6ZwKWCSw3QJgziApIGEsHt47dwuZmDpUCWG1wK3n/7wKYa4TbJRpVSoMYQqcmUhEzMZhqWDRNubxVOhFIrqAjQC3+nlZLUQLAtzod2ATDU3Yf1iv1FmttR4aECTxjZYucB8GqwvQKA55fglQv6fI7DPWT8nIw4K4ySacPK6rU5zVPclHISOl8tQcrMJBCF68v7wmWhiMEM4hBXFiFgEZT6Bi6M+7rh6/4JkpA1FdsnrXlyGYZEPpNphos1hRLlRB5OYwhj2xq2VcHcgPsWLECzECHNeD3bFLoZtEXMoSVbZkBoDHIA2tCiNVTB8PzBIws+XLqCCGSMxRwsGdpcoM5oKX+hxlClyHZmQuiDJADgzDLlsJo7+3Po6WmSfVUOzn2KWu1j5WL/H01+zwDYE8Nkjl3bjZdn5wT6g0wj9WHf6PfJwfFiUSCjHHsxuIMh78B9AtVMoPSlDPDXr06pmdrZLAGwAFSObH0cFnpv5JyixR4JSF3bMeveEiSuNz8Tur6aDy3JKZdvv1fg+2zvf9r2mH0JXIC/np2ex/iUSE2dhc05Ybgk+/85LShQxNiWCuMCKwXGjtUNYgxCgcHRDAGk0bC6Axlrx86hF2gR39mTCdgFPY6WEayTVwco31Muo7JQ14QMRtAjXtA1vAPQyC52hzVHL/vkHmEp3TjrFTdirjhr2DngBttWtF8EpS9Q1rtT1yAwPKp9EEU1IZLMNKYed+yoLHBpycTvc2Oa95hlzWgkkO33MnR+Lbx0wjz0A2dguL+s0aExD+ZaqdPY6K5xChHo0e8vDNWQ44piAN5j5R0JRBWqG9R6sMy8nv35cf+MIPnPBpbztf7IfldrfX+VkGt1ECyyews9VE/62h3xncn+ccT4FxE5uHtnoNA/f3bj/ZiyVBg5Fn2HuIG3oJyNgCJJ0/vuKi2cjb2UiBUkRyWALCwfqRVAgYuEm60IrH3gtpR4ECawvGNzw7IsQGsoNSbhN/8riiwwihrF9/s9gaqANBJGmHlPMEmKumVt4vnZXg2IGYSc9ztbTef9Z4btGWP4Z7are33F5r46R+//mR2dB+OZ0ewveW8Ly7l+lKDpk/18LQ/XrQijLAVswX6RMKwIVo84PHMkeFKsamhtgwsPN0FXmD88F0cJJqaw5i3LeNkWQrIKwO4b0BiiDjZgy3idiAGKbD5Oa9vdAO01TzkDwDMq0TlYAwjMCMZRwtCNUEoNkXGLyB73SJ4BVTgJDBIZ8x77Z50y9Eog7j4sPGQMjU9N6Sc29r9j+9G4nVmhfs+Ol4A1DzgAtEfAcb3v03N5X7BjzTfnzDrN8+c9OiwXWQTTh7QsMsGDOJg/T12/jqzJ0iUTlCG0Z2iaRZwfgC4KDnCOrwSKO9Qc2bJEtC+/qWPp5wV1BoF/ZBx8Y3j+4THVgcc4b8+SdnCvXILU8OzaiGncsGRiVYgkAqWA6wKUCpQCJcPaPlE8s0MJKKpo1uAl2oQ0JFXcNH+HvBeRwyVzT6mAnLL4C6GWJWwz5hGOMBg7Tf05dbhqPlcYimoK0gCAcyUQAT3Mj/NaysyopaDWGmwdCL6uWFVBdYNLjYU5q41Y2eJ3zDSgrn1KkYULZAK7WZ8CxxiOLumgGuPvEZpEiNAVzrFAQc6EBKVm2NMj8I/3A3BnFCpQ2sbnxx27sdSvrw/7RbhU3FfMt8EKOkcFEHcPL0zT4zPB/mG752qd/mcyf1fv0J85/6v3cITmSY8RBix1Fxk0EpWi0EVOIWxZY8BCB/C8kJ+ByvmBDg8hQIWA6nsmWBDKtmXMgYdkS81avsxY1xVSCPWiPbTDAAAgAElEQVQWN45lgVlDhUHXOK4s7yhcYcxwqVhKuP7e35YYCAQQ3UBtC4bIDZxsX13eUOsCMEO44v3jL3FtQVxbYuDXW2Yp22PjEtGIqJzb5/xiHyh+wmD6Qr2BxyR+deyIQ3+xvRosV4PiDGDP312Bv1cM43cg9vV9P+5DRL2y6QA3IoKKCl8WNF8CaDGjMqO2hvZ5hzUFp+W5rQ1ba4cEI/WwplWDIQAA1nzBKfX43WDk0K2hrVsAsXuDKUE0ZImKWWQua8uyRHvMDBD9pZn5C446vL2YvWMfA7FzhBowAZ4SL40c6oCxZ0RGz/KU/OmuX6D7qEJjri/4+0+kAMzg758zcf14gup9e979GfN3eYrOVFzcwxzD6A5QVGTodXoH69sP77tfEJLx08HhIysRjCrtrUuKva2DsY7gUA63YE64JICRZS3iDGsxBMvXEC7dLV276tG3ROhVF7pR1IEnTnGGQRzP7+F+jx2sjGSfq/fxO3Zw9KE/fja2a+avbz3pIOwVz5uj0Q97Ler+9w5UCQQvU1pXieQnNwFXB9cCkETWbSEwVbDeIRRqEuQRK8sa/eSugDVAG0w3QBtaCsO3Pt90RpWQ7tG8V8vMU6KIjVYFNGP5WoNva7hmJ7FutA1sBls1VS4QMbka7zaRRFWjCcyXwnh7W/D28RZasP+XvbddcmRHrgSPOxDMqqtWS6PpGVvb3fd/uTHTtvrjVpIBuO+P4w4ggsHMrNs9mpF2wyyLLDIYASAAx/Gv43vDvXVgJy1aE0MXkMXCHa28Q+3GRJFkPVjGs7dHxBZG1yNpbQUfWSnJPZMypiucVGycAzLOW1yugmEkF8T7sC4CEVJlMw6cpRiPXsWhxMYr98xk04jKIGBSi7gPHOFpnczxDiunigQTEpNi/nc7XsnQ3wr+PgKR3Z3W0cJ49PL2BhSF7cZ9bveIVyWlBr2SPaoMRRYw66dO92dafURk1Fldb76Cg0xG2JRJHEUU5bahlI1FpUVQtqAbLIpbBPfLDdDgD2ztgQ0A5J3xhEpBoLVg04JSFY6G7dsbXXsQiG5ojwKtldqeRomdQssPY/8qF60ISiUaRqG5e7dOd6EekxiGRe8Um/cKcK2A+Pz+Mw361fevrINXE2jVMj87XoG6r/z+Cvh9BlDHxnbRhvwTCQtALdBeKBTggBVo3WCiaJYlwfkM99bhygSOPWOqLN0DoRX1AOGNsZ6I+Kx235noY4L9/kDpArWOYiT1cBdsUBQ1uo6N1oWD4FU/jIUFafPIVithTVjCAyyFqUiUKlQAJYh9FS4FKJUdyKQAkbAKAoDEpi/DyPLh7Lp6Nu4LTvr6vPmtx9hcx+0XwHWyXL5sxytw8+o4KzlPlyWxtwC0xGkkHkiMM80pRDRJ/KuTzgXEJMscKJMItyPKWS6Z5YEfE/wN/rVoYxl9c8zVMt2IJMjgJmeJWcNydknZcqF0Hcbj6vhgfF/+fgGpx3Ovs89NjpgeCGXJlPMeHW5KRU8LtDpZIYK+RAuwacGt3HDzHdUjcaAIaqHb2VsfZYY7MmuW+4W7x1oifRRE6NZVRyZ4WSTsWGNiR9+DvuWxwx6P+H9jIlHvUcXD4K2hhxs0aU9a6wcgJiIjqfHt7Q3fv39HEcUud1j/gXcHLK7hcNgWwPX+IDwub+Gunp4OM0OznZt6cya4NQIndycN0Xh2z0YeBEm2CHOJgPnbIe89rX1HmYewSGIBYGcDxGEfO1gCl/3SnNnMnhZWAl3B0SuZHK8xm57m16vjM0v2z+yff8vxW6//yqvHyzlKFTx2VjP65Z/+Ef/8L/8VUhR/+re/4N/++EeSB+w5FzEMLOnRGETQZ+vQGficByofrLlFzGFkg2W1BK2MsRCE68tjcVdAC7UssKbg7syEcjDur4f1yJzxVpbXEEVP1C8F0D4sLtQ6DDMQGHA/WqxKKZGtJwEyjWXFnib3s2UMy0QafQ/m3rUU3hNwY+OGxS//xr0G1xf/3CSyF2PzhyIL3KfWND87aj9Xz+zcpmdAe9LUXgDE87FmQb860jJ2ZVXMbOqkThAhaId3xqMIOAZQvN93VDjqBhSNsl2WGd0dFklAaxyW9cio9UYgaJyL+864P5ig7wZzh/ZOF4sYblKHOxDxd2Uh1+ADC9sDAWjvcFX0Dhh2tEa3c4/4INIxcFPzAMcZJ0RgWDM6kn8iLGvnsVmijDYR0MoQ6wdr8leETYzHp1HI67VezIWzbHg1Z64UJDu1dcynlPHZyJMgT+Vi3ZCu5uLl/BxKr86tRCXybmwCqSKQumGQOquHmxLo3qeRMOL8fDeg2SRxNqRpbNx3PrBQoBMhrkMmGCCRwNHmA2aGQjZ6yKb1mms/sciCD8fkNx5DruD4fGd7LjSVw5wCcq6zgs9cdyi0/LkKBD2A+Q70HeI7RDsdXQrAOlw6RA0uDR6lHEdIsjhMOnakyKE1qrjTmhRJOi1pn3ZD31lRxHobVTYsQJ/1HdKYsctEMXanBz2JdYy+iCotb6qkLdsqtq2iaoHvjWs/hqUFgXPWz+2thWWUdDMMHTRyCaLDS4+9KJgpOgbwVKkEU/lcfJ07PJKHtxY+pB4sGLVGXPa+PCqRiClMq+AxTwCIwVWJRzjnfkTfDtAoMhk0PMrXZXLger+U6WZtgMSpxn7t+AwE/i3H05x/cf/ferySqRKYgnuoY3ur+Od/+Rf8n//3/4VuhtYdf/7zn2m9joQPVcXbt28otaIrachqJk6kKyGBTbq9Ztq2PzUKYPp3Bnuas3D1OFQGDUH3YNxTiewrbvQqYSlRD1N5YVkksERXpjnzGuHLFroA8ji7Wtm+qMLgxhAeEdzbDg1XTSiKrzcNX95ffH+wYPk1yPmKVe2z42w1eb7+EZRemYu/quV81NdXbVrPyTE99DGGMudVB122G6iISI1YhaLYsMF0QxcB2jugBc2A++7oeIDxgSUENQWnWQdL++ViYF9pFWQSBSyyOI2u2MzqZco8yxYBjo6CJo4CxKbQocj4CVoKxIBitErWZWyzWDtE0dVhLuh7g3VDc0W3AiuOLgwOfxhYHk4YG4jgI5MocYewLo3M4BX85Z9fCLfTBixLktfVkRr+/OCDOfnB9CFOk6fTBpjGUZhN8BlzaAC+E4BwjE1rrIFEFDEG/D60WlxcZyxmRDxfzFkjia2lJU0cKDavWQDZFFKjzSGIetAroQNotByjgzx+LapzROJQzv/ZnwREFxa8y4HNX6/PeFlpK/j7AACux98TDD7JlwQYo+IDRp+v76VI8nDxoDRypcKj6T1y7L1hb3c82ju0/wDwjrIBbSelj4QiqMbEAU/8rWFXzbXiBrMZi9Z7Y8LOAkBGURgRtNanRS3GzlQAK0DuWSqjYgUQxP9iQBXYflIaRUYCoZQIT0EqIsq2LyvInQkotMbF8FqPqkr0NGSICGVUANDRVlbAEgEEDWnWzkxfLQJxGkcKgPe4x6YFRQseQZ2Wx5g7whmZ4G39jmqxkMygA5lEonGO0hUCE9KCNW/wzsQYEwe55E54I62ESxwhlerXc3M9/meCwH+PY21/WtoRhjItG26/VPz+n77h9//8O/zYO8r2BsiG7jukKr6/bfjdP/6C3/3+97h9+457b3h/3FGbGfbesW0V3Ry3UgdaPHPA5QRfXcQAXR8QRy1Mo++dAM7tyF/n7mD5IgCFgc9qhk0EVTaYdjRjoC5BqTM9fquhhBe0JIAMzdkiOJ6LuaNWGXER27dvaL3h9u0b9n1HCcqaHz9+YHursL2jSoUYMzppxKFWohr8SAFYa/QLEUPIEnh0MacbmZpTHa4ELAvfOlC0kEsUJDgWV2gFzNusNdnSGkBAUESxtwe2t9twtx/4B40CpBRyGN5u27RMOq1KHqV/uGAFmX3oab0tbB9AjipHCKhaoFvlfZXcbM0Nt+CM1K1CqsD3juKK5gxVLqWitR5ZxAXWOuptQw+OQ3s0Bl5vFVIiL1YJ7JtWtO6om6OWDqCg1ht8/xVmjrZHZq53PB47XMJVUGq4iJ3l3ETolhn7EXkPmzPGpvWwMqJBxVAiA5Chn4rypqFw7LT6xHiXraLc+OytCBNWBCjlDd0cvjNJo8udz6kItLxBdYPbht0FD1R0FOyiuHsUEnMFjO0BAyLgIGCUKGnHrOIwaVinNd1x2DDGhh+xkD6ASMbgxHjEP5LO4OS3HNc5vxHA50Y3XfzhdhvrPM6PeCoRgmyxgG2VmzyDkDsEqWDw+mw/szidUxMdsSFIgUQVoRGQCYd6Dyt8AKO0PEV7UnEawDPqJzPrPQhExFFvgl4EXi3SRAtcudGyv2QEqM4McW8deLTI6PV4lWG94byTMf4cGxv40oFQkGeG+yIsOd7j8/4EwOlCk+zleKb8wA7g7/BTd36f1ra0Mp4Od9asnfFXGDJttFcvLDKegDzXX7jFqc6zv8FXlm5AdboCvTlkq5TjBtazVVrG7vsDtd+h9g70H5C+49v3De0dQFD6Z1IUwVZBqTJYHFIWs7JElncrTCpzR8lkoFICUnV8K9+AbrjrHboZNv2FYSj3B+AdZduB1iGNPKtipH5qraGYDYW0u6HBIJ1Wb4eguaFB8DBHD08XJEKehDHDb+VGNgtVcqEWQe87DSD6hodLJFYWlEIwrR0c71rh9Q2mG27FWatc66AAKVGTOJMvQkuG9Ab1GhbHUCBF6GaWx+CM7W2HICjcFgCsOa1cCM41OGM1XJdu2LYNvT8g6ozbLiXm0gMdQMXGSjDY0B8dpTdgf0TMPytVkSHh41Jwn4G+dc1dGUo+j9NPrHqtSA3F4ZWeJUfw/PT1qLV9TMjNz5nkVFA3x+2bY/sueHcFpAL1BugdkI5/+sM/4r/9H/8N//TPf2BlKtAg9uQCvmr8h8fFOXIWEi9fg/k+MpsyAD4nnIRgSLLZo/WLwMHOFozT/Uczn84pAPrhmlf9mN2cG+jZ8nU2W59/e77GZ8ezNfP5WZwtgWfKnnH+xe2Gpff05fm5vbL6ru/Xa6iztNa4vji2FAzxDDsd9ENbhVALpUSr6OXGRMt7lA6sN5S6wXpYknsPt689tSX/390hRi7BAhDEux/axvcEypqWw4wlErpFpIJAuTNQWWuUItxutExEYoAHoz0Nig6HwQuvax41ry0ThCqtg65oIqM2aJLqlwiLABIMASv1COeEgTVTF9fgF47P3BVPECDPlaD2iMDhObdPv+CuuYAJCyqUKOEk4QoXGec6QoIOzBZgKta3I2IrBYB3mOkSAyeA+wjB+Dg2yEIKJ0BegtNl4uo5PGEK0VByDYCRhkOawfdOQ0UnfYV4xuXERS7aNDYDpKVEYLY+v9OzJPq7fG5DRiyfkZrpi3KbFxky9+9/pCudz/bYh3BF0gWD4Ewa40dgzFAhhv00NOt4tIZbu0P7HfA71Dv2d0OtCtFp9aKlT6GlYiu37CwWbRDwHuBbsL0lAI+SfDCgbthEWEHDGrORvROMWUf9Rmtjv+9AIwjU7ujtgfZ+D2UdBHM5d5zrofeOvTf0XrCDVf9wuw1uUxRlBrQUlC2ql2hFQyhecK5JEdR6g6GhhOLhFsqLM0TEIs6YljeDjdi6kMeddGww0uUgyq2RrH8agObekOwQHMoCp2KUj90N66zMyiEa5ykwMuTXfYFZ2A6LRAW3DrXK7G1DZGEbnmv/Xvmd/nMeZ2s7FZobHv2B3ndAbSSwdQh6o2B7+1bwX/77v+AP//2/4u3bP+Cv9x2bVtzcUMVkUBd8TW6EpDw3Lv7OYMjSWuATBV+BiYN76ASwXoFTxmlxwz1f93wMO4acMllf3OMKRJ7v/0oor/34yH2e5610O+f2fdT/AbQu6FrWe5+vnb8fpvvzWF0A35f9T8LiU4Dva4UiLUScRySvJNmrRumijNUUAW63G9rthtZvgD8C4IX2LmHBOj0nM0Nb2xB0BMlvtf5pWJw8SjwVCIoUCsVSuLFHgI4GX2EpzOZDLZAEgAq4NOy9RRWOiF3ptGA10O1s5rCiT7htPptC0JkAMGN4znMrweAQftcb+ZhDMdfnWCW4DEvROoYBto4f5FAugAb5M5kfYAFz+bEkTiWYI7bis5+VL6IP5kecJsDikwM8OM+yUsYq/EfX/BIYT0ujxy2VAlMwnr8Kn1nG79FaT8uU9xb1eh1oTiuL5Xo6DDoOH14oU6tn5G85VplL/GTjmaxr93AO8CHw+5qLOKO6PlBAAjAkUL+6jwf59dpWVm9aSY1jLSGy6EHvhgF4tKBXSUsVDK5MHpSyodQtni0pTRje1FEq71dEaM0Nxc0a+yWi8F6pmLlCCz1St7Lx+9YhZrjdHtBmsLbD94b2IyoTddayqUIvT4Xj3nYCWyi8A10NpgK5vaE6PSq63QhMS+Xv6w2l3uCqLGEHp3zRCimKsm2oqtCezxworUHT+rhUB5l7XupChh7eu3zW655CcBhzIH8brxoyhdJTmBFvTs9WgE0qbzLmgiwyKD9eQ81cokyiTTllFsT9g4YHT3N6yLKvKj5/5+OrIVbHH30NtJ4NTOfvUBTYaQUspZJtojE8ihXObvj+/YZ/+v1/we9//89o3dHaD5SNSkW9vDLmZPmsU59ZvPCi8YdzTh11nzGJAA7WnvOA/C0PPTWaq2udJ9lHYDBL4OSRAeb5uxWMvbJcPbdrvr8CcHmNV39X/XgFrNdzfhaAAnME7Ticl/c6fjkLlBOkYMyXUgpd0LWg3DZ4qwx+XkhH0y239i/BdI5zd2MN32XDHW75CiaPQEbNzNF3gAKuAJrF4UUC7HlsKtxwRBRaFMUL4wrDxdSdxc9NSXfQ1QZdRnePJKj1GfhYLilsXTIInvGA7OfzUP6Ww0/Pi4CSfZonOSD7YSMZnwN0S7tMK118SplsEVM3LUEOA1yjJGgoDu7jVcHkLORYYweTNheXthkTyrzFPW3pyweC9UCxE3NSBaiMx1KZsVY9OCDROt2srV8keTgwXDQXG4HIcT2sn+f5X3yWr11Er+XSRx6E5zatH11sOp/I8adzL+TOAB8Xc5jWIM4VD2u8lAqtFfUmKLphaxve5Dtufcct3IgVzhKhzqB2oa43WSBKDUCpcPXI5ZnKjQLAvsM6rVVMwiOQ2fc7Nqkwaygm0ALcorZw6Q4EoPP9AVXgYUaqJ2NbDA4tilutzLhsFQYdHICiFdv3N/ito4IySm51UJoBUcFIBMOCGcoNPRAbLYXaUArllZtAygMwJoCY6ABqUxbnM47XtHI7wzRs2acQiqaosrRnuizdGIZ1Jdbdx3yaAC8TUY7zMdtB2ZPAlIEpKsoqSa0xHGspO8m5dIr7vWjHZy7g/whHjtF8P/uUwLhub3i7fcdWKt7eKv7whz/grXzH/dc/QrThdmOJ3db2KLUnaOYEgFcuzPORPufPBENOMpbadmhgzLmxLtY3YNTqPAMVXTbxM3BZq5cMi8Hy/dnSdTVw6ngq+r5eA2fBNV6PM34CJXu652BZvwBk6+/P/Rua8enea9/OAP3queWiOt/ryVK4vn8BNs9jtL6uz/Y8Lk+AMISaZYa4C4GQAXVTEno/EG4PHWANStJllY3Cx5JA1J/Gbx0PZoKTgBnC8m2lCMswucO90zpdlABg7U+OsTK+KKvsiPp438BNp/u0RAMhRJ0au4FJIXCFQYZra/D8eYK9zF4HqFdPcJsb59g8HZilw/BkYTmv6TGn89zBV4jYMRMQRh9UMFZHocsoyyiOZ2/OYPjg50qQnBQpHhULxn1MWO6re/SBFCfqssQaZfk1gUkHqtCdHnFHzt016H0MkFWHXVazOpJwOecmW3makCpADQoeCNTZ7uqRVdlsAMAB/k58jRKo47BeTnJtgGK/XquH42cQ/lMM0W+0hpzkTbaBBs65oY85dNWUVdaN9izxoosinABfeoTVLM3PNc9XVuPYtjfcvn3H1hrerOEG4K04bpE85dZGTCF/V8HKHhvXmpYAOlTY8rzuVNaLk2pGjPGQvZEzsEiFWIuEMge8wDMbtTj0xrj2tnNDfbQdP9oD7UEKmW/fvhGAFlr2LeJImcBQUH/5xnJ2LoM/FhFj7U4JYN1DXjBsRZUUWXJ7C+W4BEG0Qk1R2o25TlrmoLouITCkx4EHKYYelZjjPsHPR316zL20RYw1x00iNvvo9co9vAQIHd9HEl/OD7aJcaAiHHcVZtf3vaG3dlgXrIf+uf70vA7+TtrzxfEVg9lvPZ4MZLm+UlkSRe+O3g2bbvin3/0jvt++4/0vG/76l/8H9/d3/OUvf6H46oa23/HnX3+QCDobnxd/deOrRg1kf/EdzepH0HK2OJg/u0Ou2rC+nkHR1XG2lK1tOr9/1bevHFfnnevmnh/eVVtefXYFxF79/wrIn+99ZSm8stK9ApofjfdqtT2Ojyb3wuHzbkAzxw4ml/xDrdBtg+qdWmD2XZbA/6DBAZKr0ZCxnK/mw0HLVIEGqyC/k2D3EBqk0jUdGj/xTCFfWwF0o2m9FFYvkCKBxWzQhagXbIXWtNZme0xCSwf7lAotLaeTmy43T89o6hy/v9exzp+8h0yrDc9xhmqVElWyFCiM1TZ0DOrFXSANdI06M2BVMVzjXsug9EH3sO450BhXqOHKd+9IrAEBgWZx4KbMpiwFRRXSDf7oEN9DwQpAlq7sQx8yHmlucEvH+VW4ydhGglh1hfWdCT27TbDdMTglU1HIGNgrGTnmYgCe8Xp4FKc5e3qflusrxfHq8w+Pw9h8rNyNe3zhN1ftymtdWQCXs+PEBNMBNIcCgEMG/og/VQW8RAW3LQBFgWlDlQjJyDJ7wa1pEAyuFhUSOqvQ8oeCEhWiOjrMBKqCur1FjWalImOC5h0wZ43v1mD7jv544HG/4/1+xz0415qzAkO6Uh0YLAgtaK60bqj1DfXbN7gGK0GQPZMlI40dMQbK5EGUGrHRN6BsEDQUU7grKgSlvaF0oNQbTCuSFm19vpStGOVJxR3Wg7e3lGGoMTvuH0n75tZDAcNQYA9zaNWFjOE0hz3GPQD1/I2bHX7n7sOlycTGn5OBT/P33+H49waBEgWo7/cdf/rjX1C3X1DkF7ReIU0Ac9x/PPCv7Y77/Y7b23e0veF9b/jzH/9EIugrQPCqc1eNumzo+FE+VAp/CWEqjsPDeQV8XgHSK2C6npsWvrMF8BUIfAJBkbHkfkqwwGm8TprO1VhdldRbz7tqW97zFXi7Or7yDL96jatzrjahD8G/+9C2AVAQxXi23tGa4dEMD+8kMfUyLL8SJKUem/Pee2iNTq6syDj2zoAtrTqsB7kxuztUdGlT7sESsX/EkxLySpWxREUUxRGgI+JXlcqOlqgVKg5DR603JqMyhhk1gLABzGTtHjQvUY84ity7ktoluR4FydcFfAnwXYCJ16d+IJDO18jrCoGRVqGL9E2gm8ArIHBuAE0gm0AeAn/stJBBIJWuc1QAt3RhK0FiAfDeAHFafyL+mA6GcNurkUy7OvBWSd6uDJZXjZJ6nWCCMedrHGC8XzI/RZyge6yzU3/duambQ5rD9wbbDX7vQdSY2b1hwhsgXQBvA9NcKZ1PAEoinlMyYaMfNr2jhjzH5NlykfM31nvce9bmPgHNIaoWN/ihfT7buPZhsfw9HSIj5osAYz0nZd4r4Hr8TBDjEoDEQmnozdGaYbeG7dHx8A61Rs4/UOcopUROiZBD1sJyqBUKkrl3a3MslSwSLkt4kWVm6+IKNUMVJTBy7lnWIgGtG3xvuP94R7/fcX9/oO97XI+hDe6G/dEHAXWHBze4o4vi+y/0Tki4hFtvkUDO+epCN7j34MlLRSaza4vCi0K8QqXAndb0sjVoN5TtBo9SpyNSODCXpGyM55HUbyKCKhjPThUoQcbtQcYsShlpCSIx9+p5p/i/Il6jUo53ZHJJKlERYr1EMwu5Fr1BrMwxz/Mj/jP34+e18b/2+E3K2YvjMwOcBTPI40fHv/6Pf0XbgVK/w/sN7oIfv/4Ff/rjHwE0/PXPN/zDP/wDach2x69/+us1EfTPNPwKcKxWq4+sTgfL4AedfgX2XgFEDYLeV218ZQFbj2dTeLqGT306WfvW35+PV2Dv3M5Xbfrqs3nS4pfPn6x5RV8+q1f9eHW/MQ55rxdN7U66nd06ignuvaE/GlpzaGuw9iCfZFC8wHVQ9KgEXYSRfJULYIYG4NQXANPF5NOl4dE31aBOCGEGEDBIYUJKZa4mViHT3KC2Q6CQoDwioXGCT3LFtT3IulVgprAB/mRo5bn5IfqZxK0DKBwGWoAT+fdXn83rExAWkaMYJfgGTJ1JwEVgN4FXxjmRQaPDtxtco3SaNAryopAb6L69FXgNINBCWDsA6eTVi8ovg+sza+5uxkoGGwKhWzDlKHeKollAeVqQ2PCXWr9IxDhqoH4Ak7LFmOzRDdIA7E5eP5QAjiU2G50ygCiBz+pEdxVvzg24ekBXDT0+H+Cwbi/X5KIQeMzF8+++dHzWnsufHJURSXD8ov15qKctFRjJZD6pmFKJMzPY3khzZQ8U7IDsqBB0a7htlTG8YP3mIgqRjoINYizr5ka3p4hD0/TuHeKkVclYO8qvwrJsrcGEfJ5JZWS9Q4zZwm2/o7RGWqtHgzUncDFSBFnrKDX5a0n10kE6LbE3vGlBk0hmEsXu+0jC1YgrZvJKA7kRgZQxEr8TqVC1qPFaUIpDyw1aOqRsVDSjjNz6fAT0cFgPYGsGswZZXOQAUGuG4ihae4DVQ8gRSNqc4z4+9Yo5V8944DAHMOVmiXAgIKyl3eA+kxvhGJ6bOe8+nJr/KQ7u29ffmZF+yHbDv/6Pf8Of/u1X9Ab0VgAItlLx17/+BY47SlV8//4dDkH3gvcfd1SVcKR1kjIXVdZBHA8tH8CCwJfYLHLvBVecKHba1FGicaWUYxJHFLy3Ts0iY+ey5Nwa3zcYzQcb+NHKlu3YQ8mZDW0AACAASURBVPNyd7zVDe/v73Mxm6OK4uHBE7hth0l5iDPDYkGyWelirTBRt21k2ayaTQmewJWrLz9XVez7jtvtRoqS5d5X/S6FfIc5Bsm7tPY5i0D3YJKvt4IeMRMlkxkg6AJy+JmRs86dAcTKbFcPF36tdbRhdcmvFACrVTL7CUTNy4WbkFyQcV7ro/A6AHRbyMKdVT32h8Nax+Ph+PaN12j3fYzxve1jnNKlImG1YWzKnA9Ztm2rlc9p4bLMOBYeBAFVlcTjZqOqTO+0/JQD4M+5x7i17gyM3tHgWlBRI+aGcWruBJHiBY54NkL3r0NhqhBscJtZ1IOWLYLyuDGUpw14WlwWCoSjSeUJLLy0SIXqnaCdvikPPEGuLdPOusZVUH6p0MJ4EzwQiRAhiG8Fmi6jCmAD7GaQb6znao9OwbAp8HBaDIPYnbV+e5onGJe3Fb4GPkMPN5HFfcPaIsAhOxkLAFnXtbvP7PEco8CkVYRuvftOy18TCGqMm8Y852V9HcecT8smhXWsBcfnd3qWWtY6qj4tkvMHx+d3ep+WYj0ZQjJObUwqkbG+Z5/W9iQQ8wkmRUb7rzZwERnri8TEPtozLusK9xYcdzLPg8JsH7W0WwvgXwpc+gCxvXc8Hg/sbceWyin4HO/3TpowmY9CHOiyk/JEywBjdKlmhZBU1kOZjKpKOVeYKdngreO+N7T7g/sjJPgsmVhmjWUlbW/Y7w8G17cGe3SSwLeGe5vJYzsMdzOUbzd8KxVdgFrfGBNtoBlccy4BjBGmbO4gGXbOEXLs0d5Wtg39vhMwGdB2KseCilpuaFoXBVPi0XLdl6W+cIlEKPVFHuRj7I3c6KJRjtVRtzKsdd530hDFnqbw2PvTjc2YbWamCkQNj8cD2+0We4wHiAfa4wHfGe/t3dAeD87vnmURz2vhtZXsZ6xxZ0LrrxwfWegO1zrd/9yuq+scgXM/nJ9HCUXJHpyr7/IOQOB4A0COSURBDds7/rr/OZpSAddpAXxlKVqLeb8azLNQeGXtu7IwvTrynCfwsyRbvLKkrd+v7Tv3caVPOZ/3yur4Ud+v+nDV7xVgnTWk9fzD+9O1VxB5/iz7dR6H9fVnLAOfTfL1vIzVMDNkdYuDhRCO7qyGsXdj0L0zFidrbHo3Zuf6BHwEfYBEzF4GtaRAy+sfxqaWIUTHGI+xFmiJ8SuAJhtKWiz82C+nWj5KOiEqDPD3BTXKuHlkhpKkVABjfWPGmlVI3eClRjWcuD4GXEFS1vDzBAMRND7mELDWlP1bjsVWg7DTYcRBJqCJTFlUkLazgiDupsAusfM20nr2aHMBLXi3Ar9ZZNAEQNgAeZOIG2QpL2aAK+lhAFLwoNDS6ErLZ4K+vUcCjIZb7HocRATdF+siifvCYhc9N4NkbOLuQENk+Ma8SeuiLHf54rqJRly/H5c6yp5X3788xu+X8w9/R6v4T7f5q+3IRgwMHNmfEMwSZKd9IumjVsoeZZkwKQrVoF0SHX9VFCVkgMKDRcCA5B1UZVypA7AGe1B59EdDtx2wji4elqRZ4WN1XvZO123bd1jr2N/vJLGPykECWqJoLSZQ7I3l4hgb2AHLIgU9SkYK41qDYF+2iqhtSQU61nny88F9KOdjaCCHoSKXXiY5Fbg3tGa4t469O8NNIHMqhGgZYQKyZOnGvlricyyyNJ9/ym8mjpAySWymvq37lmAai1YL1tjvcNy7xr0uptn1nvs1kPYz1u+fAX7/HsfX9t3YJyU9Wc7QAaellvJ8yna+SuyLQIX5wYc/BiwE4CSOPDYks8MMfLg07HFRzad4rBN4Bn9XnbsCS+tAnNtytgpeXS9fKSww4jteTQ4RQY7LR9fkmNnlhFzPOddLfOXOSdC2WtPO43e2VB61+nm/NQP5AICexvk1kL4cv4u5cD7/emzTysWsY4I6Jkn03HTBbNBklc9r2d7w2Buq2KEEINwDFHKDOYxl2eCdmeiMQZNhsWAflLx+YEkiAcZ9OX60VPoyVoJ0u5SBEFVZng4SWbsOsMKrsmoFAHiBG+N5RCuz/sDKKYM6J7RzAzDpUTQsY3PpDgD46ljG4PI5nS0+0T/1CJswx0iPz4oCBlrtAcAbG7wR+ElJ8FbCqkdXHAThxhVgqzyvEESiK6Q7pIebTz0obkJpcWdsWVf43SC9EKA3h90N/gig9lEmYFLJIPI2Yr7kGIhIcJcJLYtweOuMKe0OmAb4u0jCyA0yP1obMJHY0/P49Dj/9nCZFxaOFfjlD9a//Ow0L9b64qkQ+dV5qYScLRmCoZj6eq9kNB87Pk7XW657SgyDUFGSRXmFO7JMk8SrW+TWi0E0CMPNokwyaaWkR834trNG977DbY9yjTb6L9Hu7snHGkkY70zs2O8PPH68oz12yhvz0IeUfJTdohawDdnRe0ffDb07YxXdARTqVYVKoNwq6m0jL2DKn6HMOCBrybMjcMZJXicZirvjse/hoSpQ3fCImvJZEm+dRqTOmftGArc83LkHJiPFnGdUhNUZBy2J+hFNx1TKS3gHplElEvIgw7gjwsS8tY/8jBZX74ylDgEUBQeO8+q3HD9jBPnoGr/lu68eH2IUgApXKKoCAdxCZFEJSgVWgwZ88RlBIDMJ5KOmngHY+bvfor0ezZv+9HoAAItFKz9P1+h5QM7Ws/WzUfc4vkvwuILI8f3foa+v+nU+fyzkUx9Vla6Ipc1X1skEfev7XFxnQP3cF3n6/Orar57/+F0I83UzSEH/PG5CK2BzBl0brT0S2IMB1x6Zl0He2ju6GLSEQmD2VAP6bPUUCWoFOwX+x/cl+x5CnETNHb0bihm6G+kLwqKXm51bkO0KawvrskG6R2k3ct9HvIUwgdR9ZAIzh0EwAIYA4hKl+A4NHRs1Mgbt6OsL0+UXhc0ByBxB4AQModGZAXujG3Y3ArriTM5wVkvxGqA3yJkhBvK2OM/NphVh0wsRm1hhIkfE90EkDI/CrMvHMo96A+6AvTsB4d4hycOXRlPXoxsYOZdPAE7A+0VwvAs1aDWnRXaQQKccwdHqMsYorvOF/WOVTS+VrQvwN/5/seYPz2099wz+PmnTea2/VM4/aNfXj7BULdv3nHcJAAhnUtHZ94aGHa3tTLLwxlg139F1R3FWCoEomgq2UmLNgRVbuhEAWqNCGMkgmb/tJmGNp5dBpbLaRxgB8nPG/oW7GBJZwQxdGXtVgGXKAB+Aet1PRASlVpRaaQkM8C0i5PLLPa/3QxLjeCYnwAYYrDMMqTdH705vyqZAUQJDoTIpCEs6cq+g/KeMm9dPPHC20JW1ekvvaGawvh/28gEkZVoMx3M+HQdjBmTIfbaUcpfyuI/fj7VzmL9fn4P/q6x8z2vr9Fx/49HRAzzPZ5Xx87zF+rkCQnLvvH0d4CcZ2bNWrB4bfH7IV0OeAjPfx4UD9R+tR9nkjwTICvY+Aou5meeCOX/3ChSux5XwOz+YcxuurrN+dhauV317dY0cq1f9eXoerwT3i/6M6z+dfQTgV79Z/z8tD2GxiuzdtCqbHzfl9RomgHshiNpZ57fu5H1i+bUjt+IBTLpHOdOIAxQSvj4942HwOoIkUjT4TALokVRiBjXGGAmY3LEVBj13ODP1rEOtQCstKcWMpvewJkZVefIKhhXJOilvWN+UQtnSeuUTBM62zjafCZt5Mhj8m306P3bH05yHL4qe8/8OH/dzIGIWmfXoYZVF68DDaPXbZFhrVQRejByHm4Z7LOqCinCjj9gqCd8SZTc3GumCAo4r1IPwWYAWbqpu9CoY0O877N0gj5w4ca2lju0VCFznqy9jO6wMqmOzGryKoRjhEvwt1/eL5zJvvL4c2vL3sDzkoSgXcsSBUT+ZmdmZcHS8r872r3MPy8f+QVtjwyYMmb8/yqCL3yaB76HdczCZ/EFXrEtH9wbbH7D2QO/veNgPFPuBW2nYd8B3RRdhLdxSIUpLXU+OyFTwzGi1kylLMra4NUOzKCsngJSC7e029harGwGg9WB7CpkRdeC7N87jTstkdVpcqlbW8RWCRomMWqklMp7LMlcKREh74iEcxjNb+R5lJqqJML7bIv4wDQYe8i3ZBc7PJUHIFkYUwTS4ICpyJJCz3lGEymxafpnktqP3PWixyjhflfK/Gys2JVAFKLMod6JvPbEBsIabZYEAWlQdn3n6/qMefw9AOgswEMxDMimPpf/oSeK5sdMgSbzrGcys7juRiHk6AcCr4wps5ecfdfTKOnXWJg5AFPKhW/gMmM4JJOtEWq+/xgKu17UX7b/q1yswuLZjLs5na8V6zVfA73yfte1nwA5gJD6s563JEB3+1Ia839rGy3JzmAxrV/dOTfLwfMPVKMPNKbDusGZ43O/QyoQZ7TOGaMxBx3DZ6Hg+zzGq6zHbk5v97ENQ3Y3alAwlsmHN4iIRZquGtdCaYUdHdQd0G6SuTG6KNRP0EyyIxM3XEELTOgWjGczrsECM2MME5QtQwQug/pVjBX8fnreATHG6t1xTOZTBgSfGntXsmzotgp01TwUIsuQYw1TORNGkw7DIksJC8BX8jiDR4cW5iauiCmJ+gFbIPrNwzWkJFhdYtvVkHfU1a1q4uWU8okXZtJwfg8pEBAmOLsGaYWzIq4bNe1wg8f9Jx7SeXRyrwvNKaRvZP0f327j2+TfuF/073vM3g9xU1nK+x5okBUgjGfC+o9kOf9zR/R2uO8sqVlr+oIDUOtZS14ZNtyGHyE9ZkeTvWQ/c3eEZc7hV1G0Dgu/T3zq2bUN/7OHy7Ux0cpArsgWtlbNece+d1FEiMFVsug2FpwsTniQza0MOp2OO6wKc+yIHK5w73cmW7lWdCkxLL0kwI3SnLPNIVqTVNa1tBR7VkVxs4QE0wDuSIPoZyOfcYI12+LSOrp44IGP1z/v6ERO4Hz1y5/vkXt97nzyAp3M+m1/uWerz8Onlua/29585PsM6f3/row0FVUSfWDfsTO1wcdQ5kDoX+QUYA84gTy+/P98xf0OtiTFOinCHnWLj1uutoPNqkuRvzgkPV9fJ89bXrwDafP1oMpwF5hkI5f/P7t01u/YKvAIY2mle78migwkAz3F3CeBeXXs97wwuzyB1jW9Zs6PXdp2vndp1xlGOcwRP9xl6iU2XLHpo60hQpTPjT5YEmOURXlVeybGHlNBSM2MZnOdB70CBZlC3eBWoGLoF44gIDAncnIurd9bcNEH3jpG0gAQoBs56BnoDBIp7WALHOIbABXAEIfnM56DOmKz5APPNOvjzNdfB8lz4Jj6U+R8RtlWDY1GM0YwwZ6JEM8ju8B2w4oAoX3MexJU0XDfoBm8NfWcZri4trCDsp3RB6WBcl9DFT5JoAx6A3AX2LpCHRyxiWm40pgwtCIc+nwGgZ3aPHcZrznubP8trSA5Mus4w3ZahNORtXtkl5rp7cYaMhXD9+fj/8Xqza4uS6/PUzLZd58NqASIPGw7rDim3z/d2HwrTV4+PlNXztY/9jDkfoEg14sXUgUgIE2BYHMkAIChuqEHWpPG5hNUjqTQ1eOu0YIxBVg7JRAuNrFqtN2jZUKDwm8M74FKg9U6XctQAFgDaCnp5sKBNU8DDrRzVGYoIk8ME0E6PQsqtrHmezAVmfhoOuoRJaRM0U+EKXdXB/P+6j4gIs8t1Q5cjODvK3ans5xyBHOXnkO+YczArgmRfcn9HyOciq8t7odeJ+5z3Kg855Snfsv8upO9pPfaCxbDhr9feuOZ/gmPKkePnVAh8KO4xKsjoSCMv0GHPhcwxC5sGAeAKAs5AQOWo4Q6wiEXqfHIcGoGjpfEjUPJ83/nbFYh85TpXAmm9xysgc77euU0fdf/JenkCY9QM5/ieF0W6vl/1LY8rAJjXSBP82Zo3Xsvx/ue/9fN13BN4H8bCHY4sdRRZ1lIP1xMnMWoLndRyo9UbagVKFYiSM2t3IPyCQRdBoSWewqfCsR+e3RjvGCMFebeKngrLB+gzo2sIHVAz9NaY2ZalmeBoBpQeSktUIjFQaG9OVxXJZTtMSH1gLnEuNwCWpSowYTxfD5fzCvySzHWiNcxdPbJeJ8Dpcw2yRzhYo9Z5/mozzusfjoytTKsgXe0wAXaHvTc+X3OgFfhbAIempJVwWnXVHNYL8GvGXzmk0IrhBYDSYtjeGy14Elkn8Sxwd/hd0P8C4C7kEBx18nyxcKX7VpDl3+heZCYz4wtyc7P5+7BdHwDxIUS65OUx4mlEvmTQO671z8//6nEpC9yDdByDxujVb3/+OM2pw7UuFNJlI+f/e1QyOdJ3TDA9y/4BYZktTu47NUgRaNmgcoP4hlK+ofZ3VLmh+De81Q61nVa7xSKWxgkU0qeQ3kwgWqDKxB8bSk8FgzeYOMYqGMrnJoKiQGkK7wrT6F8oo14Uts+QlCRKPjz0EmDJHGlRrhEWUQIIJjk0PLOTU74RyBkc0kK5HXLegQjVABCxiw2lCGotwNsvwPd/RFQ/Hs050okQDDOWNsmeC9YElKmnHGPjNQAsEJ4hFcBajH3ESIdVUxVw1+HJ8W7o4WkhxgCmZYDzRIQucxseGSaXZjGoUeTOAT9N7ancvIaI/zkA4rQcc85RoZEhy8CQmFWvXd1NAOq+7zRx952UVjofOgDAwpJUdACHohSsWiS0l5m1ugKRtE611uBV8ONxR9ENe++RCUkeG414HvLisdahNbp2YGAchZBfSAB4M9zKRm+Oc3Ht+wO1ltC4/cDLp8rSX1UUe7QT3iEwFFHs3SCVMWcqjloEv/YHtrffoT06VCu4roU1Ix0opUIFaE4exPfg4xsxlGC8g4alguM7Xa9pLTIDenPUUmBRZ9Q6kOWpIIDWgn0n0FlB4dEiO128aQnrvaMbXRizJq7H+Gww24fmVkCXx+PxQAlex00LbG/BfaXoj45aKuk7OlBLRVZ1udWKHz9+BC3Kht4dt9uG++NBLrm2Q7qhaEUDgFLRBjFyRb39AqlArYa3X95wfxh639Hkge/fv6O9b7DHA7UAD+t4+/Z73O8/UGqBWYNC0Xdg296Q5M4lLG4l3b8BrmqtaG5odwIOTa6y1qF7j2dXoADqVuFRrs7gaB7e4u7M8t076m1DNz6Xbo5HNzgq44pU0aMGaIOQD9AE3oGqG8wLQS6SCsIBzaSYAJEjw1nn3rJo+6t1ahoQY150h1u6lI6KFTedIRmYVSlCxhX4CHR3M9bwLQLRW2RkFsi3cOELkyi8CbRRwMvuwIPuJDWgNKE7NjJ9RvzSrw+IKFQK8d8O4GEQKyhW0d4f5BuMyh+pMClD22C6ZB1nICMcMB0WLBizPlE8wOAREJkZrTh7CxMaK9KwyoUPMOBOrjpaa6YH5Cn5ZIHmyZOH/ItnlwrKrBmM4zXy/JPS+HSMGAzg6AOa84OdTMVotfrlqT7HLgCCxOcJGIh9EzSk5iAk7j7uMPO+mdWdGbMBtMQRmaUChdPKDFAZlQ4vFfUmqDcAUJSbQjZHf+zY9xuKfgvakp1r9W1D1rPVsKoBgCp56mqtqJLZkJSLtkeJw1JH3JyWEsNoUwF3h1mHWY+KHOT4kwhRafuOtu/wB+WkdoP3HnyTAqhM9okWrueogmQd2Pc7UDYqRO6RR6VBnwO6h7VCpJPvtjXUtzcgGTa6RbY+58hWgX57w/u336HVX2DlO9wqpLDCxw72tahGmhrHx8ywN0PREmuGIRiDPzVKwKluEADNDFoK6o2gmvKFyv6jPwj8Nh3l4midJezeiqIq5UQm9XkoA+oF5obmhqpAe+woDvj+CO73mEcCZO50ls8b6yYVjaAYk1D+uBbS7Zyg9mMg+MnXs9Y5cJApz+edP5nz8XJdy9mbdaGIObPWAdDqLQBrKivSFaVYAF8Cw2SfgKFeuU9zEJOgcbV0yakhnkWyx+/mYFy5Zc9Wt/WeB1PwxaAMq9nFZ69cDlfnrxatgzUuRskss46u48skNVbEhnYxS76iYcx2H90sZ3D36rdni+Kra6ztOZ93/v58vSur4urOLqDJf7QJBWUFGmF94VKd53UVSBE0CHYHrAP33bHtO5+NbEARaN1QyhZaJii0lYTW5gL0Bl3mn7cesV1CbUimpcdpcjvUGEWAOW8O7UAsmUhiobA2AdCBFhppR1AnqQ96AsYS8a8bY89oXWRGYFdjJYDu6MVZNaBgkCDP55HUMR6WiciIDgvKanNmrxdChFEXd3n+wau3zqfhKkrteQANXwKK5x2SF49uLmf9Y0tLJi163hH1RJnc4Q8Hdl7CDaypq5wOXgq5FwWwe6wzV0iL3zThNcwhjxIKx5yHepYtS2Yjmx2BB7Jow/Lsdhrz0af7bhx2XhdLOIXGb5YYnFeHr7FLJ3kHEEa9lBU/YbX7rB2Hc79i/Rgu83SRX1sCExy/vFdk9OaGJJKWpEzcCY1KeDakhAJGfshtI5OQlDvUb1B5Q+lvKL2hiKDUgrqlZd9RtA5Fu0T9aJXK9eRUhhiGUHkvIXG99wY3kCsQQEkP075jfzywPx4sERgVPiTI3vc7OQJxD5dyZ5yvAYzTq4xDzPaostDC4/FAeX/H9+0714KSEgkZbtM73FnRJKll4HT3DyujOMhcsO5lnd6G7Qbf3gC9wWNMSQjMQ53UK1qOXqoE95pKUux1bhkSFGsGAAoJnlkvOJXMbEcYi4SGB7ps2T8Lz4woAaKk1yH9kgA8GASyb2qdCQ1AWBtTUOlQUmYfVstYyr7nPe4//qHDAvxs7Xxer1ff1aeByDq9yAB+anjiwfqtU96mSfqsvp7dyudjjVUYAEpyQuf5nESSgiH+JsJf/38N/HLzplFOZmo+pht0nfz5+uyenq6Q1Bi+4lKZmvLFcab7eNGHg1vzMKZcjFcAbR0T0WcLwvo+9jk6FCQdiwQtlmOsQned2QB7BmpjdRmLzNxa2z5iROAk4l36Bq2EOLKhe8HeWBXEhxYq2HTDw4GkMSi1otgzcM3/t6BpUKkQsJSSjc3dkVxSnFjRl3TdpPVaZDChqDP+xt1JgtxxcLUZBwLcxzq1enO4CJoBu3Xs0tFKQxeCx+6OLo7mHVYi7m2dDZ42pPPf2vbXRwJbrPNvUbA4YLHp+pwAKTDHdcLqCPfg3XN4YeKHtUar4N4BdTgK9yTjBme78TsX9NbQHxLKgJFWRh1NBLinJcPDHO60BDZMdzDTxZHlwjzVibQ4cXeLVkdt3X6ch5ygF8ojMJ7vFYq6UjqnNVXRr2L83J/fn0DrAOjrM1uv/4nsXK/z0fcfnXv8rh/+P6bJk0KeQO4YW/aqDcOS+XzSRVsL1o0s68a7enDBxV4Tmfsmxli9nKdicC3wEeqhwbOX9WRDIZICrXRhtmZQMJs+Ew6i4XB3tJ3VPvbHg9nwaRHv/bhPpIJ50dcsUVlg5Bk3Q3/wunXfUUqF1Boei7RI74ArFAV7P2f32nCN+qBbIdA2MPO3lA0oN+w64/SyZWP+hmfEIqaxqMKsAZixexDGRzqCIit+X4QVmDxiG3WwfIRFL6qWSFb+kDkXuC9E7WUzJFgTeBqqR8znOeb8PM+Ytfz8+Vfx3Xn/WK+xfj9v8u8LHD8zAq0V2n7LUdNFuiYlADOuDDgN0vlGsmgFMfCvrFFrQ9fXK2vhR526QvIvPztZPWY7FzCEpJm5BpPzs6xN2OFePh30FQBetfNskTn3eUzwF8dXHvoqwK/+dAnyvhrDV4kkKYg+G//xfJf2egByVWWMT9kg5Qa3gt4Bdda4tN7Q9iht1AjCVStjBZFJHQZVGxq2lDoskVCBF8amWbrlHIO3z0BrElSCAURQD5jJudF5G31TZQIC71WChoUF41vE9e2duurDgIYNXfl/K6HRCmBCkDi02cJElWUQaTURn+AVOAi7g7Eux3f94DyPfV7paurQYrhecL1hbOQdXPNFCNaacd8WpruIg2Auq2q4MHs34qdYEaVNi495XGefIM+ESDu1NyT4Ox6M0ZRrmpy1X+uYiQCxGbmxWL3YydI9FKxpTb3S4+ba/VrG68H6mq95/XHffD4yFewvCvcrOfJKQV7P++i7Uwfyiw/bcQWaPz6eQa0H/QdZAB9o+wNtvzMspO2Q/oDhTncXKkpY0VwzKzdJnQUik6xZD3vVc1zz6PfFd4pY/+A+JyIo2EiH1DljIiKTnwmG1Q8u0C6jbwRDHbY/oLc3FI/57GGcCFlLdzUpXpLOBpq8pUx48T65CN09ijIoLLKNbZlzMkZcRny/mY14xHQtZ4UVhUTNbgSfKteGSEENuZll9IhzMx5dJ3+fZcm9o8Jz2DPQMWKelqNHZRUzoytY6BmYhqAXMyrn32kvyvf/kY6vGpte4YiPjirmUXLLh3xOEBdXHpNRRIbhIPWJK/B2ZWl61aFX4O+rR7arZbKDTItfc0NZeLLyfqrK2riU/uPzvJbTn3XoyyQnXYGjvWz7uiCv/v/RsYLwzAT+2TFirsJvswYc7pfB9Lh+pi3iOq4AYL4/WATWm6gEb9fG2DLcAG9wZzCxdxLBPh4NZlFXV5TB4pAQrk4AWLdBsMrEFg2rptLFa0npQy014yFIXxiJAmHpRFotU/AJGfoFICF0ERTdoHWL0LQECkwIaa2jO/BoDq9Gg4WAcToqwcovQyPGaX6O/7ljBs/7xxtvPqeRKHFSHF5t8uPjsHCvrP8BADOpB6mMRIwlrXUaCTDxPNOV2xzoJc6NQOScSgHCONgBJDPGL6wTntHeA/wFAMwuIp9NgM4n4HsxVpdyankOT4edzj3f47Nnsnx/UkqH3DuBv8v7Lb/5qI3HPifATMvv8bp5LVt/lvNG5vwc81HS0rIElwMfAu/ZFDn0f7UEdffjJWLvGRydElmv3gcAEu+I8kEw41TL5nQDdMRpOuCRpGBhpR9hDZP3k7HibViTci+g1S30sLBiaXDWhRYRFjfQkm/hpIzxdknAyIbleDK+rzNcpUdfvAT4a/x/yMJxvgAAIABJREFUt5j6Wdmpofc9susdve90n5ZnYwsgrDgkSTfjgGgswfRkRT+tU8nIJDnTCDRJgBl9D75MGFhxJWQSQbBD4bx2TPmec9zBeMglBlWEsth6wxY8iudpxM8CAL9IcPza5MsfZGLPK1dpLoLXBpfjeePCX2/Dzxwpz+VZBn1mLPsZrFDPGulBkzAbHD9nBJ2NUccl0Pgqyv5qY88Ww/UeElrB+cj2v0LHR1dL1gbmOTTbZxD0WtM23YQvNpnleGUxewWQJgA9Pujz688eec+r37+yEMxz573XJJZze7JvEtaVqzqPY9OR/H+BOeMAiyjMFL1RSzUx7HsWVZ9JDGu7tZL8ldY/8nfVt1vUANZwtwLoJVwm0c/MlEoSVjFIJBVJkANKYeIQrHGzkqUPywY+hWMIdQvjVWxObjbfu3PT6c6SaEEzwjaUdbAGGFo6nG9egg4K7IO568vyacy59Vrc+eeczCQOgO3u/Ri/pWm5CdetC2ueLtmR41oBbgUeloVQeiCArkHdCThOYEkJDuewLONz7ldiSWBYAFPQj/VouZ7nmL1UXMYaPo33+TjIl7WN+Bw4Xn78cVzwlZVDTt9/eMizBWb8Zh3/D9r4/LuPb0m50RfFQFDC7Si5mKRHIppxjaUrWFi9p0eVjux7KQXitEjt+05FcVGqE1yc97oeZeLUGau770xce/J0+Ow/rXvOcpCLt8ZjTYzrds6xulUgkiX3/Y7SHiitQfbwWAQo9L3Ba5SddGed9MYYRBEBjElyorepjKjDJeCYFJw5KlYZOuDO4uExa2H0N4zKQ7FWRGL5Zw3tANdiHblpplFk7gXXQGX1Sk1P4/Xe5ElundZEibH/LDvj/yPHqz396xZA5JgehYcuADtNzSnnPzqukPo1er8+x0+fna13598Mi0p77rRZarMYrxbaxuryvgK8x+wguoOuQOhn43BlAeTfcz+vBPirvifQerpGWkhegL4ra20+6vwTzbq2/P1wjRQNqylvIguFjI1RmvehBbMdxmx1A1smgjjg3SODtsH6DzQo7r/+gO1T6B0oiYpjq5UUD0VQtzfUtxvq9gbdKglfAexmKK2NMkkZ8iBGYUVhp0OmSG8xEHQnQQViITYlk0oWRYhvLibAzMhO/sDWHaYGE2O2OLltlmeTlA0KJH3DQGTAyuie97/MDhMBgqppgK28jyQgWv7vPhHSi+up68xSHqmnFkkmtJh79itJtUWXGD6FGPnCzFs0SSLTf7Ug5nCeFLaIdZm2AoIFRAjlTGbBaBsAeIY4SD4WwbSxGtQrzKMqxXLfAbbSQ7CGcoyN9HMhe1jHY8ynzEnajyeABRyf2/l6LwDWE5C/asfSP5xi/w73Xts83vupnRdZxefffaCAjnNFSAGT1WBAS19vD7g2trM3eNvRe0OxBhVjOUFlMo6kZVpIyUTFAwQojuCvSyoThYriR9+HlYlAzSBbKgSMict1DIsYteAOdXdUPO9RRTUIyBeWhmTQKAItig7Gxv7466+AFGbglzLcrO6Me0yaLvcgXm4NWst4XxcL4NyfGELjkVAWPQG8HOUH+mC0cO9jDxWAfIuaWaoTb1Gxt5CfCYgJBt1xAMuHZC3B0ziN+HAZ6ILcf+B6ExG01vhcjLL6ECP6gTI0Y/ZPFr1PgdES9hGj9NEhP5N9dXmBT75PBfhUPvGr+OOz8+pVkGVu1Bm8mhdcNdCcFBYT4DOz5KtGnq1hZwD4M9dbz3mFjM/A8gisprUvhdD5nJ8xtfIex/Gb934Ges8g8WMQeP79eo2rc85jY8ATR9z5nLVCyiAuzQUeAvcKZJ6zy7mZysgK9nS5liiJZo7WHdIY69MceP/xV2q93ihMIKGJcqMotTCn4Fawvb1he7uRyLUWlHojB1dk7JXd0FqD9j7AmUqL6U3uPrRGi5131gF2oEhlzBo8QNMJyMb8H4S/SdkSAGcFgGOtKV1HPsxSLzK2cmO8AH+Hcb0QgqN9ZwGWSk/+P3+rDhj5+NT1+roWgMRibTg3UoDxdJLxjJ7mAv7fnVmHEq6vrIEnw804Xej07M65uM7HQ3scY5x9/HBcYGwiV2PjEkOZwNADOHws6w/jmgBwguIXxxWQWj5/+cuXG9vpnBci6OUGcAEqP70HLzQ/S7D6URvzPst5qbimFR2CQQrOcJAJ/uCkXhHvEGmAsUqFR4aQeB/KmzigZZIr14UXlR6CdH2GIm99WuT3BnMbANBbh8iGopRvbZHX3W1YBKWlBTks26urMp6Lu7OaiE+qm6oKKZGoAsGPv/7KuOUapedQYik+7w/W2L4kRe9JRN/7WNfQApekllpCJ54ez3wWGWrUWyPVk0i4gbNMIpW28M3EugQENpJC1vWZlr211i/S4rqQ+9dIEEkZx2tQvotLRIlEQkw3Uq4IxvmsNDTn5msw+P8frw4dpVycXHQJ8oY5HTK01JVfjorJMX5utaKtsWuJ5P0gCK4THMwseOv8cF7+tlbyNh1cirGxMqtrBuynQBidHbFdxwSXnKwD+JapyWSfk88wuQ7Z547kScrvcixWEJTtXRdEap3Z/rVN6z2z3etzybHovQ+LX3ej63M5P/ue7QKA98eDgbRLO/OavD8TLURk9DXbk9fJfvV+jIs8P8f1u+42+pwJG4bYjMNiR7fIDljH/f1XSH+g2x1FOsweCKqv2DSCl6pwTmzbxnkTm0l9u43XUiukFJRtQ719Q337Bt1uKPUG2TZ4VWgpQKnBfzfnyBmgUwDOWJ7V7TTOEYM5Y5QOQFhYJzTSG+Ea2XCn+Xc4YiOVQroKKcfko7HRR/JEFlR/sjzlJht/4xrqkaBh49VAKh1XWvU6wjVWgMjyYLvCkqqmIK+lBNdfGW1P+7KNDYAUMuKsjsJKCIi4vvmKuPfY9GVaAEQcKg5FuA8DjCKtcrGpHNz2wGWoSgbcH8b7NLZ83+PvNNfPQGtYRBbgtD7TE3By90mCkO7ntS/5/7Vu9QCrz0AsfvXUBzm3IT4T1fHHti7AYcRhKp7AxNi4g6Zo7efSHsKc43x9khk5P52xbubBt9ceEHAtdaMbUGINAkHF5I6qOlon7tjvD/LHBZ+dR1ydeIe3HW4tYtzCqtJZGq1KRa11yN20sM8EEfYj+WUTNFLJCwXRdXiCa61gFvwi88xQS8HbVtD2O+CGvj/I8Wd2uCYt7zlmTGw7lDY1h7c+rt2dpPUmBY6KbmS+mLWyAXXlnzgKnNx67QHrHTX5GrudyTnm/IkqTclTp5Iyh1VLcs+VCJ8qouh7m7PH+NwyJnD1xK2u43Wfyz4XUfLSxpiMPcY+sgSejqxZP2rXXx9zveiLv7/P8dV2SyKxpz0ist2XdetPa/b5LzkS62eNO2g1OC5gMwtNAc+L+tTBs4Zwdd6VJWkFalcWw7NrcbXMvLKknc+7+u2r9j0Dguv+ni2qr451fBKIrn2+GpOr16v+fWVy5TmrkDtbEc/AfW1rsrlf3f88WTP710NrU9VhAczko33f4fuveDzudP9YB2RH1SiNVNMSKJACbOUN9XZDvW3Y3t4oxLaKt7e3CBRnTIxqxuRNsNtrg+0dzZisUeoObBs0SJ21VII9CyvXxXyjVcxgLrRKjL4fn1EK6RpgNImQIRJb2bS2Px0mwyo2h/p47vO8PFnO4l7rLQ6WQCA2Cj2zcbAJzw8YCHjG1siRReWiL1lhBJi4xkfPMPAM0/1ez+2f1fR9gMcUjDGX+eUS/0cKjdVq+nKN+0Bqv6lNwNxc/5daLvw5AH8cInPC5Rxafnf4fP3/4dof980SoOS8EIK7dE2bNdgC1lIhSEWr6jYt6+4o4fLvwbWnEjGm0oGZ2zfm1lqWLVuUhQJoAeRvmrzT8iZAdYeF+7RbY23gUCRUWFOYbAFc4yXmVoZVFdBSV2uF78r4vseOvRS81bcDK5S7z+z6AIJZVnX0IwERfMT/iW5Y44rVDRZhIQereoKucOme5QPG+c97nxuNDJkdfcAF8by2cht7BS2h02jA8t0WNF0J7BO0exD0p8IzgeKgG3OBP0umv/n4j2hJ/Nk2574wAOBRnAEZ1cXwHR8Vw2JeM+4zCvJ9BIrO/1+tfhKC46PfXIG+FRjlYrgyQ8ebWJhyeH3VPoAg4Qm8XAIiCdl3vMYRSMrT5+dzV8vkau1baQnW3+bCfHXd87kiEta2CwtTxpxE9RGENpd1VyNMf2qBHlYGZ2UNk46xfZ4E/tq3p/YKoLVEHOAUln1v6O8/0PudgMp2qBjKBmxbwXarI15kC6C3bRtu3294+35ji8uGt7c3eFP0ToGtlZan3ieQaq3BSlBE7A1ye4O4QdsOeHAeWoN7siM63JgFyE0oaol2YSJrZ8kr8VEBeABBqQVlq1G2qqIUGVaXaT1i5peEFc1RMIgacz6dpLSMGJHo15LW6TnfgWENS4H+WmAsmb6S5jhu8sds27wOAEn2eYQlEUcgMJ59zAPJ+DxMcIqYf5mFKjgId4126GEcyozNe8ruw/Hzj8BkrtNVkRyIJBEDDv/3BQAecFF+cKH4Hg7zMbSHtuC4fj8T7Gel1V98fjg81rU7Bmn28aoY4QlDhtnyfrnRmUD7VTuBOV9ObRkXO8mJkRyC8N4UhWKD9ooIFpxzCDhYz9xI7IzwamVJzHmr2etV/opEAptXAAoNi1XVcMH2BtOCro+IMVQmq0Bx4GTzYBRYsmn5yr+igrftBuusLf54PFg/OKCdSInKRekZWD1ZtFKWVS7zG0A9wN9GTkTkngXGRboCatBI7KA72aIPGMq1JugMxVcByqUkejaAGeZUm6YnIuIGY96LdygMisqKc4SoAUQ1CKZ7yKeYaWndtI7+2AcJ9tlY4wmKAWCp+HE80lr3AiguxPnzuLrO+fjkul8+hmCZn3xgMHqyWp6rEJ2MNZ8dTxbA8w/PFrzDpi4CdxuT+7K9y++vsmBf3Td/s76+EpBXVsaPrrVactYsqLVqxPp/4OimPQ/yCmqvgOJVX/L9FXC9AsTP3/+2uMvzOedrr+1yn27kNfbvYFm9uN2VxTCBEEBMUwppXaAVEEWJOpwwg/UOQUdRg4pBCzV7unk1gCywbRt0qyi3DdvbDbfbDVFNDyKCLd2yACAbAODesmyaAKowdDx+VNb3zCSXPJRs+UwSOboKqenShdu6wTqDoDHmRw7MXC9Dg62FWccjhgzgBjKTe8aGGdr3eZcda2LNfo/7XilkL0FFNvVp3kjeaJ4qCzDik7x4/v7UVgpUHK3FOedT6oc8mfc9AY6Lvv/sMX+X6zXLtEXC06kut8gCTleQcrE+n9qU532xra/k58+AwZ+5Nq0+GLQoz/dZUe2yzv00307y7HAnOc7bJ+UccRspEYogA/BM9z2tc0U2FC9QZ6iGdAGkDLmcfz1j8pRhIauhIO+XoRsSLACrG3KVUwDlXr1tqAp0bYAVWOloAlhrBFAgV90AW2axtjlESbRszmpDZoYqgm1TPHbO++505xrLEaGYRpzgeijIkJ7jOddQVE0FtELKBpOCSZ8UT9k9riGAdrCKSEOCmbXCU1ryMubv0Ab05f68ttnzsxWZoV+uxzmYltcWSTZD+fI5V9wa9v0IAFdmj/O0Tvn51eM/gqXvcwXw499+JCtFBDUZfKZ/mMKxwyM43w4m9u4W7PcSk/9jWoKvINFXoPDsQnuyHmIOUNYEzpCm1UzuPtPNBwAEDsD1vGnKUl9QEujK8+a6Asq5aK779WzFm2BrjbXL2L5BQLqY1+d9P980uPBkuOmuxn21Ll6B5udnp9d9io8s8coS7Lu6/oagDWDktUDqhlrrjKPrDSod0I6tOIqwbmfdClnzi0HXOL/bhnojDYzvHc3nfK11I8aJuEaTzGaNgvAdQcI8LUAsz0Zwd6sFvQvUWmR8kU8LKpB47+4jNoveihT+R5exW1CrLmOQzwE+gT1kaqUyQJGswzzGcnkS81rzAc9s3/H5M2B88v18cDwnvY2VxOudp9oFuevhXmNi+EXb5qudXOSz4PkXhfiL/skVXo07Thy0AF03Pp+LzefqOD+PQ1nOi3POMuL83dN9ErQ+3f/83OP+WECDL2GRY7x1nnO4z/qcrhULAMPiPH52blU85iegKFxbzGDtrORTDKUoinYUVJRSAWNlDyp0rM3sUgCd8bGqjMndbtto63SheiwxrsNN6yGWOcW3W8T2hQ/4/6XuTZtcyXFswQOQLsXNqjdj9v7/b3w20z3VGSEngPkAgKRT7pJuZvUsbnkzIiRf6FzAg4PNsw0Ur2sOgomXfnMf1lXmx75JCMVwrG8rbnnYRLHdb6gZDBeKZ0+ebAUoBSSuaPY9WD2YrTUFqgAi4XfrY1G2G6xukACVfazUR4PMQt+xSLNj8GT63GMB1Ibve8nycRnVbOgKE6eP8wza7EgMjM+k/0O+31xH1+LPlHfklUdaa8MStk7JM/Yt18MLBu8j4PeGafv3H7kH/xvv+MHNTn0AUwPs4GrSDPLGffOxC8F0ck9VdZ+MCfTMIOz4/OOLvHqZeeKtjOCZBr0Cn2zbK0E8NI9ntu/s2jzvFQieP5vBnqqCCp++13Mbz8Hz2Tuf9Uke6xjP73189tEPUHEM9pn/dcf/mCi2lL+jwqh1Q6kekMFcw4RgUNvR9hb+OdT959yHDqiVsd1vnm1/88/rFprhbhimCjcLVTJoPD+tqrsKkL5rmU6IPY1D5YqtRgQhb2jNtWfL2rrkztSCUD4s9rFUmAwAbXDH3TAIZ9+wR+kZGJI15yj7KcY0bO0JAPuwXDE1y0Z/+H0d78P302cnQRJnc+J46xOz3uEZYV6LTV8n5trMzWu95B5N1/Xfn5USGD8pQD0VzMlBRLmnOPA5a6uXFentQl+zRxOyN2vKW/bpxnAi0/4KA/FXr4uLp/fKZh2B3JmCeziMMaekeNee1box94NnBaiI6ASP/mQGwkWiFuB+N2wFuKmi7j/Y8IOqGyrdUIqgbCXGICKA6y3WLIPDzw7mbBf0GMQTVYe76XgOzEv2Cbv7HBZFBB7ZkRDJFCVzF3VFbtpDDWg28gIOFrCA2F0ZrBMBAJmC1INTWuTCExGoGHjfwY8HrGwwzmTQIZOowor7/yl4yrmae3oQJMn8Mroy/p6oIWAycxNK/H3cI1zGcX/vDAhNGeDnHd2bxl6WKb8MLSOzQ4Z5Gh926z+mYJhprr07/r/M+mUfPH/26hjrd12vZ5+txxMATLYm8W9PpFw4FLUpAGABW4dmnYCsM2FDPSGrb8YZ7WeZwT09d3tEYCL/CFU/AXnrIlffhnsJmavo47Wzhg9eAbAHIHpmy9ZAFW/3sT2fMARnoPTqnOc9/RlEr0D+bCMnG/V6C7lJkix8PvL9zCIX3rwJHt8d9AwAcwImY7n2GxEB4YBdSgVTHRFtSlDZURgotGErFZULNi6gQthqwa1uaAWgOgCpR9r5/UU8SalHhjcQeaRxBjc2FVjD0s8e7VpLRa2MwoBhh1mC/6gwAmf0ckPliESEhCOzMSgAJRX3X6K6oZRtgO256sY8Rifrtc+Lp/FeGLh+cCC0Zc0NG0sMIA0/wcnfsF8XD70CV70dy/zrxitD5APz2tFnCghFEAbFcz2nX2ryFIxBCHwiIKMVdbQzm/xJWq55nXdQYgNQDybicNH40c/LtiZoHbJh7ZezvLW0ALJVWczfP1HwzuTv3JaU57acQ09jPzH8Bthq8kfIww+A77zuZxbMb4LQmCicyivAhqzsU5wAQ62EyuqAT7ZgBu+APcAcmQqCrfdKQFsPwiBm8LaBLRIbmxz6mAyQxw8yuluDXTMzaBM8HjuKKUR3sLgfPJm6n/K+u7uKak+l5e+ZfexzJDMnkHhpOza4jFABg3C7bQAIEr6AnpImDArqlaxUFSpjrKR5lZISAImaYa8KMYYyULiC2S0qxl47m9n9Ouf1R1CPlM61N41PpeGP7vMggTHGfItJrUbQ6ENGYoR4jhwtZ/356VJzWDMKVeuR2DkeK8hLefsO3Pzd47iO3zOLf+c501/x8zOgOvfB2s+fHAEAZxB20Ug7gplZm/tESF2xCPOek2U/Xx3zva5Az6qNzN9fHQfT7UnfPU229L+wzwS0//587hUAzDYdFuzhp/Wfr45PAegZG3pwjsZzdDBnSgqg5wZeAaDAOnBMN5DU6GAOOmcfnhIRskaM3QCaAHflSDFQaGj47IxMtquU4omlNX1txpLKd0EhiBpABT/tu2vxRcOsY14mkAqjFkCoYiNygYtgAI2gTGi7KwZUyEEJEyADFOZzSwe6xXMLRj9QsJJEMzMVfjd9Xa3gDm/H/fn8s8PNOmr2ZLr77GB49FAANFKw+k9C+l++b6djKOvnExw494Oov67PoWBYIeBYrOua7WYp8vPR2RA9nqPhrB+gDofHzuv1GRD+d7MJma/wb7F+GEAzf38tryYfWTiz1qMzX7V1kWNDGR5ycp2zLgIImRsU/ffiNbyZ0NQz6M15NCHOyAkBDHa2sFZwrX6uGW4AuHgQhEQ1DSN20A5noJgIKNWVFG1PWRjIBGZwwKcNSg7622OHth2FqJdOPMhPcybTVLFV90M0Igei5PNQ4e9Zyh0Qg9ojlG+/h8BQzH2fB+gpMBZ3zQq5oKooZoAAKgKtBcYVrW7uK0mRqkV9JIWnPcSS9XsmCVJmJXsHoillkoICOJatQmWHyRhzVXeZKHlfNWQegyEXEzwastSmX+/nCLEDy/3hyfnVy+yZmZcE7fLi8+PTNXQJnv7bzcB//zhjAF8B5dqs4SEP3xQje3rdNrT2cMHcAJQwS0b/Ze7AbrLcH6BavDQNDX82BxAFROgmVE/qy6DKUJV+PwqqQeOfmKIU989QUyDyJDH5gqWo8UrEkHTADzZk2254PB4goq5BzKZVZsbP947bLdrDo+auGLA/dtxuN+wiQCE0a1BSNGs4bNNikJIbtd8H1GBAXzzpS1jKhrar15ClCrKH+4yRdJZVRDywIbSbzC9Yb6V/N5+X+QUTKK4spqriVm+eh6kAovvIz2sNxNbTKOTz9nC4BdCz14sqtq1AmmCrJZ4bfmrNUEKLJfJkqa0J0oE+mV224kIQBWziLI57xHnqBiYvK1sJVAqqEKp5sXVIZEGqhAKJ5t1Cizds2x2FCtouEERgRQJQEd8citfaNCY0UfyIQshNkj+PBvr5xn1vqPsDLuAKmNVZOzZ3yN6bTxAASgyxBjMNn0OGmG9olOCF3fRSCsFUUGDYCjmrrTeQEQrKqJuZOb5ifrmcJCSjaLGJeccPhqnPydizfW8IZ/hSAJvPjxMNAyVx6PdT0MPs1zP/3YFPZ3J4gCdzH0sigk6ITDVNvdwfndp/tr0LqEgESKmLdqFrhx9MHks4gC4fXokCKJqJO6CThr+YAwtPx8jQ1hyszopikBuZF3N+7tPv3vjDnzYpk11BuhDAudbnWNoesU3edwdlIO5XKCL7Nd9reV7eK8fv0NwBAvomgVSiRn96IA76GFB35J9VFcQ4JokwzOPMFPpBRNbScBdwhcf8OYWBKrBiaOQBA7sxdiOIKizWscsvz18npqip3Kr79TYRcCiHxu6eoWYoXFG3ycdOG2Dk36tAjVxuTKwXsTNRbf9BrQyS6iZkNRQCEACvlAKIotZweSkVuwoee0Opmysyami7evq8yuDiTKWVG6z8chlJCljz6a/iloNkiIV6gJLLCe95bYLiuWjAYuByg9z+Cbn/A/v2hca3YOEarCkMxat7cAXB+8xMerLqJu7nvDLQHoQh4VtJsXSdrfUciJ6k2fH75PKhvj9vaQ6OiWg6FGRtCrPmVqeYj/su2H79gab/hU0bSvtBq4ymOxgF2jyRN03zaRAi+WfK0nBRevJFTirzBNQd1uoZaJyvea0YnV9zPFZgupJAtVbsjweIGbXWwBUByBl9nR7AX7Bp2brOK+beFOC/jpJnY+EeWCGDaznlWYC9ohnPTD3zCx+oeBrm3LOOOfv8itU6Y/2uzl3NcHO7F6+OqR15fw+aWdm59ffuW2EjwCbPYWbXcF8wfYMyf2r+4f3O3m2tx3v2nu+OM1Y1P+/PSQV/OgQ2TCQUjtNzWz0nwHjfUmGFe4UQdwpm6O6bcGsNt0bQEp+HeWDbtmFunA5PdOAbJVH4BJXiObuiDbnBpwMyJ3qKRMNKvuk5lnIHcRPX4i1NpIV7clpXdsj3TkvwV/xvcuCn6omV5wosnSHpG3CyFAlw5NjB83gnm/o8wIdxuvoerOP3N+v58n5Zr7RHzT8HZ+h664mVetnOPP3wytEn+fvsW2qhWFiwiYQo6ReaT+QYBDjK23lU5F9i2OgNA//BPQ+m2vnz7K9kiA9fGjpU+2ANnz3v8rM+FyJNhxmy2suZvHj3hj6/U24ifm9Ar7PuPmQ9fRAPZihu4GumPaD7AyoPiO4oakDx+51ZmLJ/brcvtyyQlztTwF2J2tG4bdO1RBSpxdwSQeyBGF5qDhByy4WFYykxOxPN7JaF6SAiKOUczfyAFVY8mEWowAoFW5ct8TVpZGCqqCyozBBi7LXCSMAhTxwLWvQnQXmDlA3CDGUGh5+9V9ewqLaYtckVJdZsJwFouHd1QoFT8UiFHkhWuEUxBLKRuaBQuFEwRdJo6grV0c4x2MK08LR4HQOhqfUE3vnEAnSXkX/LEZaLw0cvGLNXQO7fdfjzj59l0NJqnRv7xHI+jtlFrp5T34GA7Ix3JsRMcplOp4fGnAG4KGeTwPL5HIFFXjRbNooZhIxFMxxLzwCLkoMS7ipo+hoeBccVCO1tPHm3HJCz6/o9ezLa0j8vpWCXx+mEewKDAVJGeq7XwSVzKZ6zNgGIhR4CeAL/M3U8P2s95uefgfX1+vwnZp0lc/NppHbhCi4btFRkXkAsc8+BHPXoMxOFtQjmKHYQ5Jz+L9HXXAo2GJpKaNYxBy18c8IF/sP5AAAgAElEQVRHNCtzlFLClOlzS+D1igmAFhx85pxFyXh6ZxfWPkvQKrDQ8EsvpTjAXoIKB5xdYPZ7vdlyS5ziNZquAWIeL8Dfq/ll0aY+/tN3p8dZO4iObNnybMBZJABPwWJnzJZ/4NqwmY0vc90mYCMCkMlnr5r7op+pL8Lrc/K8g6w66WOaT5/mU/zsyg2dvP80dmfRxfPRe3lt+6LQZTteKbav+uZ5/VMA1tikLGV1zHczwARkbvshEzAJKhGKGRgC1h0kO6ztaPoAqUYZberPILiv6Ui4XlC4DrkTyhdUvayYOudK0QeUQDTfn9n1GauOxxKXlTHfM+KfEkOYgiCgkBEZZJIjQEQwLl6nnAuEEdkEKup2h0ZalTQ1J/vWlkA84rmPxQPdyNxsTp5aawT1ATmLOgub1+W9bPwjzowFYcUroz+GjB97RN9hLqZEn/fpw69jrzzzxSeivtYzYOagJKmONZ+l4Pzb1w15OiZC5qQiiC8vQiqax+v+yvF7eQPXvXXts3kPd9eGqeEYsRz5ed+qpvEA4ABwBnjzRJuDGd419ozGzAl4Jji6doGj0Hi+7/Uzrq75q+esQu8J/OE9SMxzzpizV0ze/Ix3z5ufuwrcK/BmF9eN3z+L5J7bN9+jb1jdRPlOk3It3+VOgfHm0Wv1BpBHx6Z/EE994QI+SrcRQbQBLd63MIzL4dwR7zYOMqCEUCdpIJXI5u9Z97eIHuzVAfJdI/2BkMHUsKtAMl2EKsQQfioMswH4VARCcZ7AS5xFXcsD+2epRSGYOetmMpravrKtVwpEBwnruM7nvphbv3N8wia/AqPvFMwnDZdGhFv/ioPRJ4BTI4UiqtpHuHYGM82+zO+bfnokoDw2+OLU10DqSaYs931i6XK+9PE9B+pnxwE8Xsi4q+v/ElN6uMFI7pzgLxUggmeJqAZUGIo1FEikYJJIW6IRuHZsXyq8mSlg27Zeio27g3KCvCj/acAeeegOSiZC9qQMMQ9QsUiZkrLAxeYxR10Clq5AhuuRhNmazSAEGBOUwx2Birs2qQMzAG7mNGCX1iOUW1giCNwZITODWkNDCfcL/5eAg2K+UwZXnUzZft4q05d55dHfHnBj5q5IpbKXaCPtvn5q1pXp2e97KLl+uHVopNIS0UiTNdJgtZ5rcZ1HdDblf/M4WuWeHmEue//f8v3r5JXqk/zwcdfYkzTmuP52l9SS2oa5DX7Fu2cT4dDABYAwKAuExGfngSXXws9rfY5n6xiI5fx3FCfgyFfJTYHz+7y7LiNhM5dS5hU8y3t/xpQlUh8l1qLdNLTRV8xh/v6kUYfq+YqVm5/bcwgu53RQ+rIXjoLhKCSWiOWprUSEYi54EhCuQDYZM09V4L5Zyu4XI1Q9UA6AiZuJRIHWGEVcySXWrnWnXFGRXiaV4PkqCV5rVkLjd3cb32yKAdQURVxgkboTNhNcwCtFbjGEaUSxk0DUfbaaSPjRTOO/9Fsf/9yDsr9UfW6VafwTAObv3cEc/vm8Tix9787HrCdeTSaw3x8vgdjhvMNHn0XcvQUIJzLjo/vZ87rP9USAr6swW2Z3aehbnUl2bROYLAX/1uOD+50pj4f3yfP6a4+5Nd9/5Hf0l+x/H9xV0FP7eG3W+C6fC0TU+jTH+hk5VM9g9QCWaChJZ/1JRD1x+5jDdsy/qA4ESQVcFAUNbIRqgtIeIHuArYHQ3E3jKe/e0bWE4cEThVxRJHWwYk3QHrvXFTaLon+emy71BSJzMLOMUQZAeCYJ7/eudJqE73ODib8jk6ekMSoeAKHN/WKTAQyXFxSvvQ4FWAmqJTIVuG/xBnZZk6lnkG5TBcS172/Gnk4GXF029GpWvmuB3RfYQsYYE9iG9WomgmZihsNpN021PeG2NqgJqnlOzBzPsV7NI4AjzcyspKVbQ5/TNPYDJoRvpkdbz1HAK/dmce0y4/Lb+CsJgT7Zlnu8YvSuGcK3xyVoXO/1GlzOGGeQGjkeQwZo9EWafvu49X54Xr9EUy3glTXKE/6KerwyfXNx7ZWhml/0k2PVTs9o5Pnc9Z0+affZz7XNq6Z0BuSuwOb8+RrO3hfgG5bx7LP1HmdtPmvLKuRX6vmMXbpSCNbJulLW8700Ir08tMbr4QptaFaxWxa1HvfeVcDigpItnI6Duez5tQzYDWDbsTdBKRzpWiSsP+5+QE3BKqjmtSihgkKe6mHj4k724eQ9b1YWwlDM0zGkiuuRbONdmTj+UTdn938RrKSqXqIu+4TodLlZvGsKy3f1Y2chnH5cHx1vgN/ZWprH+/Q5J0zTWwC6tunk3DGPLIIgprlCGpu4xvc5ToQ0xSHNkBcq0NP7XL3bq3fG+WtercHLNf5q/LJ/+jnW/39Uuk7GEejz6dXxetxfX3P69bw5aoyNKKw02L7DqgeRkTWo7VB9QHUH6cjTB/agjVTsnW3fAcS1GXwXtWdFBPv+QGt7D1YkmuquM4U/XGYvCHmm7jpkNsyPRBRl29zELN23N/yLz5hTApCs4FbBWwXXDRpuL2QFJgyIgIoHbWgAS7MRGGmmKCCIeQSyB+MWoG6g7QtU7wBqBAhEBgZLV59JSc826TP718FTrJkMUiE6yhMGuQvOIvfDuOGBc3OapkXxcwXZ+6ywj4ff3wP19n3vaXmOx181wz4fr0mk3zPb/pXjE8X6oHAloWOG+9cdv/74B37ajvbz8OBMdB3rrdw3i1rAK2A4DGZqBsvFnrNoqjX6Ajz5z0wYPFIPrprvavZcv3tp0ujXx/N4CIZLX4PpnqFIP/XBINOvgKDh6Bh7fI8VQPVrSUFs4Ih0gx3TYbzTvKF2AAJzn50dV/23TsB1Q3/V54exyf7JvE/03O7DvWOsGhkaEcwqCBsaKnbzPIBmhFq455Qa/T9yQSG0YhOv6SvmgbpqnlsLkWxZwRGVqDARmAj04bm0irnp4saMX+WOX18b7lsFyE1SHr1s/qwmUBV/hibA8H5gwP11yAWaEuNWKvYpnU4pBZUqCgqqljAF0/gX4LD/bQvz1fvxmkmKD/wHB4A45Pib5v2Tj+Fxzqzy4HkiRDBGtme+z3w+Ld99qldezNn562Q1gHjf9NNEAOboS+OjG4b7H5YnLTvf462FIQD5ebMvGLnTe9DyTqeoMb9druXz8+I113A27RVXYl5YzIADgJ7f42So8r1PFMMncLvqihmwQOhzxz/3tWWlwSK6XotA7QEJAKgiPrZcIvULhynY2Xtn4qSbiU0qjEc1EJj14A4i8gCvVKqCqWLeHIxm+0VhrB6pXzdUC3ZlAxDJok0kok393iBnZETE2bvW3J+3FHDkAvVEzQBV900GGEIhT3JtKnlewJAxXAuIGOW2od5uHuHPDkZpu4Nuf4CKu9CQuvuV74M+9+dUTz0BQBIX0T8UQCwBY8q4QsMVJxlUZq/lmyFfRJ7RwZkoz9bA0/ycSZKcc8QRQBLKPLqCDB+HNoF+88jrLmrobG/N+X5cf+N4Bo9DhvyV4wIcXrGGJ8zg+T47/mYeaXLm8//5z3/if/uf/xP/+q9v/Od//AeafQcg127pHz6a53kMDwDw7x7rJvTqvp8+71NmcL2mL+AT0JbnnLFsv9Pe455KT7+vAPAdI3e22V61f23X+j5PwHn6/l2fvt34pmf3+68sAT0DiMP3yG3IQyd2KgAqmt3QsGGPklQFHnHrfI5BmkG2TPvjD7I0A2tI8qA2lHjJNxpmHPEUCmgCVgVbQyHFxoz7reDr6wu//ti6Dx9BPDWDKLQ118RDEzYRkFW/b/4jgZc6msdFYz4AhQtuVPGwDQ+gfzc24g81zvFiT33bv19/XxWfBAK/+4z55zT+6/HpXHp3XCtE3Ug6tVkiaNH8d+L0iPrb7Xh6zwS2F2vq1Vp76ku/4KXidehvG8rH4T5mA+T2YZ8Autn5+H0qa39bJvum3dOd9PbC25/tUWe9tOy+5q0B7ClIyCZ3IKZI+lzAyUzBNz4Jk/a+774WJ19B98H12rIGCcV1uKhwKeFUn0UeAWxTzk41VGLU9DO2O0T+A7Gon/Klikj34VM9jpWziy5zqBavIMQVRJE6DF5ijonA5nXQUTzn4e3rju1+B0r12ualAvUOlLunlkGFhY+cqSvjxNQDqhIMZxGA3h5TEFV4ELBBI+0NcaZtKT4+AcgKFzCGxWpYN44EwhWpkX3u4s7HniLws1C60CDALPXlq6kkf3QMUujlWS/l1Ctfwdd+hO8Pv/7Vml/3UTPPLvGPf/wT23YH88N9y/c9AmtLmII1Xn2WjUefxpo0rqfBcNaES/WcSps3qJSCh4ycc5m3DkjXgvClgAJWOjPTk1pGjr1afTGJuPOn5/XbItcNw0x7TqIZOOXkKqXEcwSl3PDz8wMi6vd3Ot4ne0YX+i2OHbfvO4Aw5UXew33/GVVP+uTTw/NVFbsK6lbxkNYZnZ/94TGFKjBS7PJwLVAVTbJ6ifuhZUmzJoK9U7bjHTi0x7nfgJFOpi++4vn4mCv8I0IpFY/HI77z8kdEnkOwZO4nla6hmsHTC4iAoyZmjlE6ns4U/FwCaV6ARIQKhqiAI0/grdbuq5i5izLfYs4hAFAwHmqgesOOCmy/8KOMx66oApTQrJUajBhlY4gYHo8RPe3gkLx+J2bN0FC2ChHrFU56besm0H1HleamYPbyQ3/c79i2gq1UCHYHnaJOsf88XFtVj1gEGRj14PfnJunxd87bGyoajejiQsXZCBRUrr6QigtuQ4UqA9rcBzEEnpl1HyDzvArozoXPUuP4d7pqnWU5fyqyGeslq9lnagj4JjGDyaAkz58doKIL1xOgeAbszo6z771/0dmuw/PPwO90nUUd1Kt20Hwt0WnbD9/Pz3561lE5OrzLfP4EzPoZaof+zghQO3kvb+c589A3EDoBf+s9pvY8vfE89hM9eFD0pvuaiQcsBB9pRJEoHZ5WhSpUfsbz2g6BoNw3VDJsYZplMMgKar3jtimoOkQrtQK2OwtlsReZQduOXVrUEy4wI2cQuwyQSMMVipkFc1WAetsAJuwpM0xRcY+Eyp4JwJrg8fMnmnqAhrS29APj8WjYJZlAl88wginQmkBZYI8HGIwae8D+GPLRiFBgaOZ5ZO/1F2irqLcNxIxdXdl8iAJ8Q/3jf8DKL/yAwVQ85qlwuBkPE7Bqg6phi1y+CEWq56RU6xHVzOSiaWKgfH93ZvPG5VD1x2TvU2UO3jOzqMgUe1n2FYCSlhyzYIFj32rN84fuO3reRa5QbT6XlEbmqfHU6feR5aOziousswN2eyUbz9aVvvhuPScfOJ2bAUVXMhxARlyrIoJvcgkS/vWvf6Hc/sC+u3sTyIOVaMK8RGPvGIt1EAB1POhZy78y/8wgKc9J59C5Rt8Zw7YeZ8/K3/P+qw/heq8r1vGKXTt28Or/8PpY7930GKZ+dp+17w59+qJd6z3P+ij7eb3v6lv4Srs4AF57dgN4dZx9/45R7teEQ3ADwyNnK1gLdi1o5rm1HNwKlMTzWjWK5MYCGIM3z3bvmfPJwR6bA6zq6RYyMtSWNhCRC8dCqOZsgkVNUk8W7AFSSCfyMDP7BgeQWSRB5UyT5Q7dTKDqmr0Rwr/I2T9mF6YUkVJm7t/DFG4ARFElwFzomcH9moCDgHoxZ3IMTpkam783vNVeT7T2Dj6uxvh3P/+bx9O7JvtMcPB6Yi63k/Zfztn5/itbdgL+rmTp2+O3mbX3x99mXy+A+/PB6CkzrmSNwZVCWJAF5j66viJ8bqaCVApulbGRYLMNlSo23lDga1SNkMmrqT8/in6GmTuVL5ePz/3RwU4HPl4yrhuAmUC1oGh1NkUtGDBBazvavmN/PKAR6W8iDiTZ/X8tAK2ZeRBaa2j7jsfjgfqoMBRQ2WFgoGSCY0VaPHMe5d663W4oXzfU7Q6BYW/iMoSz/u8NyhuYvZgAB4soIBQTiHgSaxNd1kTuExrA3IZvHwUrGPuDxOc9LZmj7sH4PU2f5336aR8n6uUXzRSkLlfbPqVpm4CT+3c6ynGrzyt27rq62d8//ib790F5OQd+z/u4quLx0/C//tf/gT9/vp3UooJMXIEMVqLw4UQu5SMjWmeqdn7AWBAXABCTJo15svoLdW3Bwsd3ebEOPAKYDteUQLAaixjhG2AKk4ZSb8ORP4FLyI7ZJPss+AYCzk3MpnbM180THCca/Pz7+pyefyl8/Nbvs1+zHVdBLAREss/nYwZ/tT63fV10K0ib/34Clyfjfrah5Xfr+7mD8gQYbPzzDgrKhp29oUiI2qzCaAPTHWIbmjEqMXZpYAi0ea4rbgIqHhmsJKgM961hvw/BQVgpG4ijIHoZC8AZqUzaPEUoFwAIZ+tgbt3Xj6IIuxxyUuVcytrCapHw9VC6iZFRWW5GyehH91caiXDjjt17egZa4tUrgonwLznOG5FgtGiR83o+KA3pE+hf4uVxovQd7mmGExU8L8gBx2CMz2bzWAvrXKKL+X98DF2/B8Uci/tQyJeM+H4Fjk6/m8HfGQDEtUJ0dY5h2gDnI9hJm58LHFMAsW/aJw/smwot7ERPfJ/r86BUHDmQMdWfZV2s4uW93EJz+OzKVKcGsJv8PKo0nlMYXg+YcbsV/LEVfDXDr+2BuzZUdQWKidz9rUR1i3DkK3BAwAsAJHPwZngmGGZ5vItH3ZJlpC26SS3Nn/u+4+f7G/vPN+TPP4HWYD8OAitV1Mg5appJ8MPtZG/Yfx4o3z+gW4VSAeqPA7XiKW4s/Bxzj+0grLjv3+1+R7ndfenrN8AKKxuE71C6eWJpsPcNIaD28OVDMnlJ4GAonkSEyh7V7MMhIHaLnlvqvV86PuYIZIMNkQIc+jYJnA4YxwTwaS0SkdKI5O2eeUNV0R6Pw/5IKUYwyBOfmEdW7Xh0D/748QRRz+dn/3o5/2mhvovq/XtRxlnpZ7TTq6upGr6/v2HfDc0ACkWmEDvDK1FTLVOh2Rj7ZAWByQdwZoxyoZ+BkzNAc8W6XbFX83Em+OdrX5U5++TIjXiNSD1rz/wu/fsLkLa+5/qOc1+uz5vv94mGfgY88+gFu5d3OCycFyzg07UTc7u+1+HdTj7/5DgwjhTzjgqsVqB+AfUO5ZvnBZQCI3egVihUCbuYF2ZH5JxiRWUHc8zFTalcUXiDgbopxcycNETrwq+zRJFcuoAArhAiNFNIi8hiDxLuAqcyQynMY2m6CDzkpuoKUoXIDiHzn7ZBSoPoDmWByg61DVQotHQJM1awIwfBZHCByTjo2BcA7azPn8boQ7ZpBnupMPXrX437omR8Mkc+ZeHfHrkZGQ5Jc/vXOVh2Is/9hLVhl4961+aztXu45lPW8JO+OenjA3N7IWfzvN9h+/t1qXX3GnzHeTEUwQt5Kw0oHrgB8zQwHONSSsHX14Y/2o4v/cJddxRtYBFUKGpUKGGuqEwodfNE/6SeMxDopcms5+9b3il+HmR85p2z8PGdztHdAz8ejwf2xwPyeICD3VMRcBlKZTRg9EMGkf3s0L2BqgJtB6i6LFM4+JN0L3E/yEwZ5daEAg2rRkOBkECooqECqBDzoDeXJQKjiNYNGYJ0HXGtNUCZ+1ATzzI9XJKW7BbzfkOGANXHeb3ONQeJR1/xwxiYwNM5JZdr2ANoe/LuNCczstSgrcBumVf//zg+ZBAj5ZdFRHv2b2sKLo6KZ1yUQZIEL5s7lLLRZ3mfmjX70vGzICbGC2FwRuM+ablsXn82ns2BUo3pIJTcxj1B+5Nnnf3t3n6GKZPNKSBJDbBP5NDeVwDT30edIUh/t0Ll4CuURwLTueLGmtuv1x9eFsSBkZm0r+yT5YWD/XnePK4W3PzZet9ncLfWAH19jP5NBmHS+qZ36+kZpuvO5pTCfTZBG4grUL48nQFvQMsYbGfiWN3EK2IQKKi4UFMViDSQbZ4QcxK6FJn2PfO/R+UphfyjYEhqdQdpa6CtQounktlFoaKQNPNH8lcihueh9gAVMRdSJhradvP8sAhWUJv3lzqLp9pg7L6sGolkYRaRhN3+ExI2IxZDQYMz5F0AajJSXjOVTrTJw5oIpWbMkZNBfgfujjcf18w/8TxXbb3m5W0nSuHF0fPlhQ/XVZRd3ojUfYfcXMDLOUvbnvpq+e5d26fmv9uUEkfxh90ejcJxA7GpIsDx+bBUHejQHwdG5fQRE4D55Lz8fplvFsCsu/Dn1+JFG8U82MPMQY9Z7eUS05xZQKjmYCAj91sTV/S2CiCr/zi4d2XqvEOzZk831YYS10RAUbWJyP3jK7n/WbcAqA2QShyKqL+ehclLyWVBKuMOguCWhNZQfzzdC+4G10w9X6DvPxHylsEYkVXApZ15EnoDPDytAlQhvMFQIMZIP9BCQFPrgTAUwRVCqbBamHaty0qDA0dCgj+FqqFZKk6T/54N3/vLeZHjHOPAmJSvRT7M7CEQdZuzNv3J7U9zQa/5Ubs8OE/pQt2CoW/XaH/o/GJPx+/l+XuX0ubQr8a9/zkSaGuAeevKbpb+qyiFIPsOoHjO2ae+oGECRtxsDoToz50ByNTlXirmmk07Mz+u4OfsmvXlV8aso+ApJPzjTsSRAbxisM4YuzOGb77/CvKuTKdnTODVccX+dQZreYcVTK5sQgLUU5bhxTEzd37heVt/hxE0JU/MTARwgfKGrdyx3X7BtjuKbGD1IuQSYKqJgpt46IUChYqbnEWxN9f8Ga4ZKTxnoGuNDIXn6sI0N3dTFPO6kwYHfqrOMH4/foDdYGK+rNjr/nrSVTdBbcxgiShESPgEwgFbOPASBzEZPwsRCnsQiG+M02bJNAKZzX1q04wcI+FADxk13AfovI8/BC2XY7QCvKfPXrNZT9f8hTb8nYNDRZlVnM4A9nb9Zpum9/8rbMPphtnbc2zf5bPPjmkTnZ/lX72XUe+Oj899AoFDfrqZL+SeGgwNRg3MwXtr6762rTV8f++44Rt3e+AhD0B3VNvBEDRLq1CFsIGLl1EzhEJmimYt0pU8v7sFEEkFTDqbb7FO2UkLAiAKFQGZ5wnVWkF68wS8rUVyeOr7pyelFzweD8geef0qoHuD/uzYbw+UyuD9K0Czm5xZzRVOeLAehayotQKFnQkMv2MuG9gItN3A9Q6pN68pzO4HOTNzRA55CRZyB4GgNICBATjmMiVy9xeaQCJPaZNMPUq5u7nQ0eCf82u2vM157AabFUn6zdkrkF/bk0BPAPAwZ7v7xwrqJln12Yzt1/2V9fzfeQxz7RFsZ5UrJ6tdoVtlmdmoFuM/jxHAZlMeQGABgD157TgZ0ZQZeJA9+6+kxpPs1wHUZVTbpetQAoigpYkO98l2eCSSpxXwa55B3nw/RSzkcEZ4p8nO73zQmKfvsm1XYHc9P+8/93f25/P7n7ftTGjPgG9uxzuQN5tEev9ObZjfa2Y7fUH7M0bNyRPz+dk7zd+br+FCFRqRsFw33L7+QP3jn2D6F/ghnr8PhB0e/aUaSrJ7+kTdzuLssnqqFi4NQuQO2iCIaWjf5j43YHjdzILmYShooripoUbamT2i/Ug9X2On4pVg7MliC7hXDiDyaGguBCt+70IFCKf2LC9X2GGdRwIXNI4EtMyLZun+P6A61XScTFlE419eESeyjcCpp8MX1pNC8Xau5PdXAHAa7/m6J/D3AqC8asN5u8o1y2OGLDUFhI9RMCyUTtLj5LObn/ZV/+7quvn7i+MKBFoCkr9xnPZlVpWZn7+ccyW/zpTeLh8mQb7K6Pgwb3K4n2dpaGBtUHsA1QOdrDlwaq3h50fwLTu+6gMPe8D2H0D/BEqDM1MakbwCNPXce+Sgpi8jaZFxwH371Chq7oavswIkACJVjSbLZyEeDDAYpHlVimIu82qJILPIPWjMnb4VEewQNPH3aK0BClRlz1XaGujnG6gFj3/9CRb19RqmcK/y4HsOEYGLp4HZNq+TrnC3Ga6GagwtdzzqHcQVhsHQYdm3HMAd/fFnOc/sCrWGOZ7IleF53ozgTgcgzpZOIHCZM7lfmAky0XMCyz6fLLrOXNl2k3T6XuOD9fA7wRi/y9Atx7us6b/9vNcMYM5z7zf/xEXShM8CH89jVBBJtqMyEodCIZFmJ486L+4zhikfmubbdOSkeNAIOzkBXaqHF7wS7CtoWNvSKzJMwoWIXIPk3PDOu6/f60X5tOP7HkHUO613DpiY77Peew6WOQBuXnxGLtq1vtP8/fp7F24vFs4MJudndC+BEwA4/0twftb2+dqn5y5NYmZQMVBhj2bb7uD7L9Cv/wG2f4HQUEuBaQGps3hk7AlOQxCVUlHrDbXcPApYffILAKaI1IVBm0Tb/NlKAN9uUJWoq2iQUrAVN8dQueEh/0JRdzZwt5kwUYmzgNKz9WdqGF+cmRuMyOt2MgOVFZWclcoAkVoKlAggjiLwgJkA1pBaEmOsI9+QOLL4m5d/OhtfHP1Pp8E5AJuz8VsG8whmljn1DrgdAOPvAhszAEet9ekUyqSnIQX7o/xvLeTJZicgiAQgWYP5FU9wBQznn59e93TK1Lef9lG6o/Q2vH3M+zZMv7+y2Dx9bgZwjs0rhZr8vOjykdrGoLoD8gCzu0VAdjRr0Fbx+G5od4XZN5R2yP6DZhpBINZBhKona25sKECkMMFg2IGI2B/7AMxTQ5mim5rzO9UGijQqJgqw9lJyMAJBUY0gLiUmQJXA0msMSxuRxcmCksFLpDUF7zvk+18AKRoXlK36pu3OymBjrx8MZ/tQNyAqZbg+ytACKBdQ4e7a4hVJXPkt24aMljbzOsSCAHw0pluB5zgcDN0YP2Y3v0ukNOvj2hNGA4h00DStjVVhyOsSiKoZCrsSb5oVTxBAMHK1mmGYdV0Jd7FA4Q7jzwWKy80OBuNnZ72Wz3/7Z058Qi/I/ttgMPvpc9B5BOhztLrBAxlXueHVVwjD7S0VtdgRcQCAmRevM1oEz04++Rf9BHkAACAASURBVBypNTR5YOMN2iTScDj/4hhwAxP3XG9Qw1ZugKWZuGBXz/G3q6HWrQ/czKDN9DDgNRJb87x2IsO3jsjz0xGRl+NR6QurgFCJez48ZsKuim3b3JgW8t6TXvqEb61BxbDVCmnN8zXBN3Lv1+eNksgFRaGt+4LsbUepFSrqPnDh98EAtsqRjw/uA1JvviCbD5aav580n/BNRsLN/K61BioMMOFnf3hm+FyooJ7PsRBDTFAiz5MD4AZJv0V4/23bBm08+ab588oEDHJMTQSVOZx5OZgooEVaBFBozJHGgclz/2XeuYLi8wa+HhnFNXUQmgmoFtSvG+yxAfd/AP/437G3/xNf1GDtv1BjLnpiUgKbQnQH6wbTAIi0efJYML7/fKDc7mjycPNxZK8nE48yMwHfGNYYwB2mnnusAXgQY1MDlztum0HlTzz0x6PQQSjk/jUCc+FrAEFQDGgFQPH0EVxvqKUClbEVhm6M28b44oKdNkAI4PSBRGTEd+FCGfk75elC6HKD7T6m+snFDnMzEpB+PDYJakyscwrVSTEZEv74M+/9BBDkCFqW7z0qM+//wu1hVmoAF/SQ/vu4/QxInIlWayHo03aubq7fKrCRmwV1lKQkEKxE0t5kf3o7Fo0818JTcyeGZe0rm4Kkjm+FJ+Hf6z3H95wC/wi6PHg7AHE+Y2Lwn9q2Hutr4YTVvLj2HUM4ztFeBiz7JUFX38ghntsN8GCLKAWnKgA3hDM62mMHs+KGBrIHKjXcNgI1hoqg1UgGDXiQlXguTysEVfHALyIU3iC7y2FkflidgCC8WRxTuyqc6ED4uJF5ig0T1ELALp7aZXewqo8d1hxINhm5VyHuOy77j4NMLp6flMNFed/x+M8G+t5A0iDEEL1BxffUG8eGvTEMFQ8quIFR6g1FGU3Uld3yhfKPf3p5ueprTWPDr7SBlbC3hnKrQK342XcUEDZiyOMnqqlElQ8bZl0NJpDZ98J9d1N6rZG/lwERA4Ej4hmRsD+AYnPFPefNVoons4Zi35unzCFymVoKlD2YxwigUvHzf/3paXGauHIsD1T2qlmJMZ4JnQQ346dP2Tlo5Pizy7RuTs4MC8vPw6Eua6Bv4yUOx2lOwddgcCZnklDLMelJIdLNpZNMXmVGk6SZ2jf7vAJAnQtBr8EM/aJJG1DVqMPqmg8Zet6kK9PPlVBJQfe7x8oYdhB0IQxJ7WnjmaObzrTed2zgynbO1873eKVBf2LqOpjbp3Z0jW7a6Ffz73rN2feHcQ6W6995dBCrihoKxpwjstAok4Ya0cD3L9j9F/j+Dyi+UawCbQ/TbWwynYlM838mWd5gZmjigps8cxgsHMytpyjyoAnePKkqq/vxqdOGLvx5c0dtrjDag/1TVINn7ieGlDAvm3sYkjq4SAfwNKuTCsgErAJAgDqi2xUNHszUoFDAFAYHNWQZwWfxn2vuOgGBs1l0Ovcs7/H6+GReHp6z/D0fKudBUJ8ITQqt/hXLaOQgkJL+I4ZZlE7yT9xPC+gRhaYABJES5W9TaBcff762/8qRKW3S5H8lm8bfJwzeRRuuLAwnLzCN5XDZOdwjCMDnQDpX/hyvRwRwjBkbUMzNrZAdhXdsrNgoFEk4m86ksP3hxl0VZ+LSV43Ia9EaHFgwujI6l8frlo8uJw2qk0wyCb9CBHOlkSDd84K2Xbp5WMTnE3MCdQFhuHUc9is1ULBcjQErFSYNIz0VgwugNlgfVQUkfPtCGRBUr0pEiBymDBIKsO3KI1lEGLObvznGqzKAqDayrrGZkDlbf10BIiDq+vXPn/fDsQdwGKmty/9k1Pw2GdiR7wxRHMl9Gv1j67ymk5+T0nT6U4bS9+rnwQoxrvfX+JDRO2UN3zCOT8+M+wDxmlNwS9z/Wr5OmCfIg7oKjtyU1pus5sWD7xfeg5nVpLwCwAOgI+qbev7LDXw+zkDUWZuBI6h9ElI4+rKtoOnY/ueOXcHUrMG/A3pnbZn/XgHg+k6ugbjz7hqyfwSyZbp+aD8rUOxtOlnIV+9++Dycitc2G1No1otWk8uaGVxvsPsX6HED3X9Bv36B9hIBESOXVaZ1AQAqE/CN+ZVzVNTAfCxWjkiqScGe+u9etYRVwdTcV6gQiD260HZnxMXCuZs8ZYwQ0HR304t5SSpD1OEUdfNkBLoYa68r2hdpmJ0jU1cIB4+G9E0xS86FTwfghJ0FtIlxmgbudHzil8FYLfPtCSz2zft88/9U4z3ca23P1bP75yEE7RVg9KAcmAXOCF8vckbaAI+KpmGk621SIMLAl5fL577zzTm81PNYzN8Bp9rp2ERPIvYXBfLp2g+G4GqcrmTmk6zK97q49yrvzu7d7wMAkAMQHCVnDe7yAM/rqQKEqVf3f8HoG6CGSg3FBIQHimokbAfYvIavmcLU/QMZjEIApPkc0sGEcNa5Ne1ARAPwsB6JgQx+aBr+eeJWCGkK2Z15FLXwSx7KTqbbzEpLQPBS2VGRMaCpAN+ETJlRy82ZssqAkvvYw+sTaxNwJIUvGuw6PKwDXEFchyyMdWOIvU8VGWpu5kCxlNL9l+e5cdgHRZ+mgNlguIldKZ+Vy4wiBgCv2jH/Psimdd3bJJ/mOAJMGGPdp678f8eR51+dd7XOFxB2Jg+eomo/uc/JeiIO8Db9XI9Dge78nnCV6PqVEpf9RgRUiQS3K4NERGF6laebdEHRJ9u5cFtB0dk5dPayS2Nf3ffq3lftyd9nc/MZO/Zuk/uUxVgH4ulZF+fOf58NZmdj6TkNznq8YgHnYJ2X75r3xzWoPQPf7/uRXBthApUNXG+g2y/g5ulgpNzgYewOsgDrtSGNgFpuqNuGUiu8vKDnjjIJftwGyARc0/dKAxQOygA00h9Jc38U8RRDSu58TVm8ndh9BTXK08HTPwgbSAVaXNv0PF4OAMHq0tpSCEfRewhUmhdpN3gKmA7seid24GYwV5TDVpUJpZfOPIzZ0+exMZyO74egbj0/Sy7OQGYGQ68UnHcM+RnzsAKNfspiqrHYkIgIjOJgvAfGxIV/yYfnN4/RwLlxH1z23xOR+KzUXSsD687/O/PkcI8EuilvzQ5WG1NzoAGP4i+mIHF/O318Q/ENsweUG0h/QBBX7Nwe4IovOfDwMmfNlUQUbLTByYPRNsocLqQwG25FSVBckQj97wAwWqr7LpqBaJKhdgSRKaspFEf3MM53BnRvkMe3Zw24wX2eQzanTzCrgEQB22Hs1TmICeAK8A1I06cxFEFmFHfdGffKPc/XbKbMWd2wcg4k+Drdg+Ht6spLH/PI40gEYAqQTD/E6JMsC+rPmWXBREI1meQL9+cQEUx5rKMXPsJ//fjAV88m9u3tfV4wezk3I1vFUp9uus/6u/X7vpIVK/E1/17fMVRnwuGJNTxhFZ7BX7J5Ec5MCWrdR8kZv7xvfjYLTUZ3BrX8+7LZh2MVpslgugYDPJerOAdfr+6/gmdgTOpZs8nzukOnvJ5kKwM4A1bgaMrO6Fgz8gz7L2oMrsyqi1PrvkEU/wB46pNsC6WW9zyp5vdDVEJpHhcxhNAkXDoQD78LYwbKDShb/LyByz38Y9KfNEyg5CESzO4Xs2237huizSt3eDtjr6cIYqLwUdzcXEyCKPkGELUwF0aaBGo+RzPCODdLDRMGIUrDASMpVYC8EGAgr/mJ4q4IWeEGzU1HtqmbfZP9C1xiZEB3ar6YG4aRd23+LDdcHxD/d5LL8vrGv6fYTB/2DT/bQZMZ6RTkdaFIx3tgeo8TIJjC1MzrY1L4/aSSkqbHyIc/eIC83oDhGH3WB7nxfES1xY+zc7OdvQHjq+ndfgeAHx/9muU7A9Fn531yz/n7MabPQSCHe67zzhGfg69541cDBQMP20Ha3M/OvmHtT6g9sOMbpg1M4gFcBZ4KJSogcClo4onePe+soGwbci/JlCa501CUQqQwLHsi+IUECFldSgHUo/6BqM1KBFFEupIIzgiWbWwpLkd9m/F14SZQdZ85cblgou6GQoQsZacmgDaQeJk45t1To5K64lkrcL9BqcJQYerhYnPbgQB6IQN6QmYfnP6uuSdmsCWQJtu4X98eBQQN86v7k6tNEb1Zd51CGTZzwB3ywFNjcZ8Lps7E9vyNOYdaVF4K5vaYYGbCFwS8Zuf6B8/n4N1cf6eEfcIA5nF1zvr5B+f19yWYPYDJQP7qOGC3SBZdz1D/FdgAPhNUM0s3A6nDZ8t91wbOoOfd8Za9IhoAJjWb/PvCd2Ft8+888698f/W+8/PnTXQGnVfM4fr32Xi+O1bw+QTs32jMJRyBE+zNbfd7DQYQpUb6lBtANxjdAL5DuUICzfmjDUQ3EAp2FWzTc3N8O8AM4UHsaVZqlDbKeqO1bC6EzdwMZAJgB6lH12lTtMBtFswjMm9VLMrOZmgkmY4NzSLrfjrGu/DNzUD7JhVoKfQe8/XtE9aFpcEhjIdQ4imH0tznVwIrmZh17D/97Or+63kJaJ4uO2/X+JzO77ccV8zY02dsALMzq3DnfLPmmoPYx8rj24Nyg3pup7draXeOw3z9v/lY1/v82drGVcH/9Fhl0ZsGhTJzbCOpwDRcHuKfM4ARBS87mvwJsT/xqA+wPaC6g8lQwz/u1+0LtRZULm7SLcUBlx1TkI0+8eRNWRGD00cYi1yL3x2EaA9kcSZtvHemxrrqg2diAMdrRQHywEUqhFupI+MF4KUwWwFVgezNAzSYoNw8rX3ZvGoSCiKpGNi4J38WM5fBpXRwyHAwmBlBXu99RxIiwTQxhyXy2V3Mk2hP4A8zQXLEAUwE6wEdAWSMR/ocAEQl7C3pc5dkUijTZ8zak9/eXzm62ohzkOWBZJEB3JXJfO7h+avvoY7fD/WA1/NOjm7pmMmygWeSQTgjsM4IvJpfdNp1CpZYT54BBBEFW+I5fuY8fK5lFdcOzZDRX0cwk4O3vF9OjszYb5k7aJiiD/84NEr/0p9J3vkG6dpF3B1Zg5VoVD/pAQIxwVcQOvfDDJjPzjvr9PwsQckVOJ6Ptd8PId0L+HsFHMmKM1bZnzzuT5Qa7xFIzixlLsJ1M0mzKk/1dOe2ZxRedn0mpcx51tvvNwGMIp1BBcoGLXcY3wAqEGW0YM8qiaeDib4UEezSQHuaFXa4GUIj3YGBCoFL8cLukY+PS2q7GxDVOcAUQqZAsHtgh7QoB6cQ83+sAHMyTdTnzREF+H0wKR8eQUwohVALo1IJAeIg1YgiIpiA4CT81gH+coEniTVoLWRx967oxOcjAtP6uSDqUaVdARoT5/jz3dGFnOVbx1/Wm2pdUPcJMn7PSiarNj2QU564bKRLYEnkI/MTAkw7wg7ZnWOUrMFo40fvd+ETeM3AnTOLriyMsVrvMYb02P9rxTVcnHfWttfnHO52cdb550QIUytGKpV+fjIN0zi6v4X3Tfp0J7gi85ybRcDkAE7bHlVBoi8Lg3jzKPxCoJIBAeh5PlX14KayysvM/JB1fQ0e8KXEHaRq5IkEAGmRjqQp7BGpYJr/NFEgcv2ljICmLB0y8xBMEftSpocqG6PcKvjrjvrHL9Tbzf2OjdBgEAmLgmWfhhmXCMIMoer1f2lzDjPX/jTuVAq2UtF07HvoSrLLAqZgUQ2AuHJaiWHWAlZmQMkxKNR/GaXeJDI7+DGBcAs/UcNhH5xdwOb9UESw7xlVHfLR4HgAJeqmJyi7AEz/BiWP4v0uAWW0CQjMg/H3pR/xGWv5sc9x7AEdAOcx/W2TVTblalYLofzp/Vyf6tIuC+a0CQs4yZ+vtPxPvv+d41Mmq/u3nQBZ/2N8lvedzzt75gEELyaOM+17/m4Fge+OK82sP38yIa+a6GGDvACns3A6+3fGAK7v94oBXNu99oPPRMDzOrFrs/mvfKFZxS6Evan7wUBBJZ2EATaD7A0PnVLlRNuLRSnABHuZiLkUcGH3n6TMLyk+lpEbztQyz3h/lurwy1F1IWzM01531HZdQeEoyJ394+2sXLBtBSye+QJMYCpRZaTAAgBqo4k1IrCRm4xnoDRpdrOWZ0BELE4AMO513K+fUMXh3KnxZwN7OEfn84ekOQF0eDrvCdjl9ReHv28yrRQRwYAPvAHVgA3o4FKC/YMBVP3af8Mm8eq4WuN9rOj42e9uWu9YuDMZ8E5u/lVWcL7m6bWXv13/DxCl5r6yAQydvXP5cMscn3fFjSs2YleiNkZhRFJmV/xVC8ACDuWLzYFhYVe0huLu7VEYdH8AcKa4RkaCJEKIPIArFakEJtYaqLmfsex7B4AiAmhWA/H3nBX3/Knm+QqNCeW2ge4b6q8v8N0BoFEmu1cIA8wOLpgjpyhtkLrB6h3NGIJbV1wdBAYpA4WSYmPPdECdFfW2ZVqRmcmcx56ZceWh1Nmmp8/yeL5w3kP6vpK1urtccibQS35m4KczfmS5v0V1YzP0dCynPnYr4/ZXfmKAs5mtu8gv6MynHK8/MIgJDM8Yxd8/LIH19L40MYCrC8vYy1129giCzvpE7rhMvgw4DZ6/A0Ct1bOi1xrJIQ2lxOQxr5uIkgDDazTm5MiNX3cPPMnKBkTUn9Na8/xN4bORDqNEnr9uBi35ovlZrbW/z1yTt6kn86y1TtnJnSEqhWPBtX5/DygYPhIE9/UA+U8z63n2sn3ZZ/5zrZCByIM02routnnzTkGU79PHI0BNr0W8tCHBVfZBay3y8lHfnA8JVM3rzxI5e3a73abILUKtg2o3s4mWHw7TozoIIGbgmBf5Dt6H7ojtSZr1YOYwAnb1fE9cK6zegdsfULqByg3b7Rek3qDf/xlRawWmMRf2hh/7L3x9/YHCjMrxefFNSETwdb91M0j2cymbE8eZIiii7Dyv1w/w/QP5+UF5eK6vfd8hewMkPcqGAzWYXEgH2MuIQv8JWCHc7zfQzYNPSvHFz8zgLNcT65dKJEaFRxVzdd8e1/yDxZ0JM6BHMx/AeZJbnaFJCYDjMeiCw8cDjDyD/AOTz+McLL8mMMWkgK3Evy337V/GNYPFyu+PQp7KJGg5wR2ASuBbAW0WG2oE70QkuQPNy3JEh3fA4bm8nLp26DGgqv++KIqz4j2zJLMpkvqzp+fNm+wJuHyaB/3v83P1bBOax+Tk76fgIzzPDxyuGOcwvE5uRo4yR1908AcUZmxUUIO1//XHP/E//sm4s2IDo26e1FvaAxvDgaQ2bNsd2604MBMHl8QMMefTueY+s0NC2RMxUMi7NinEeQ+RKJ0mCnk8oD+7V/IIAKhN0JqMsmU6yXAmyB6uKGF9YAZ4qyi1Aqao2wb68lx+/HWDhlwBExgMNsMf//wHbtsvV1rCJ7oxQ+sNuH3BUGBUoWKQiKbeI5L6VmvI+dbdUCz8o6l4xoLzXLy+R4x69p77FOY5G9vue5OJ4LZV9wXUbP3wuXXo7TJoDirJ/WefSpw5IwyINsjeILtCfnZsyf6FTPK146mekBa/i+jZoZSv5tVPf54cKawNeMoXGPXiwwYfFzwDRbNFiL8AgzNTOqyZrvTQVL7P+j6gmGwJF0ocQ1WeK4GsjM8rdmeEdIzrO8CbnPz93GBlkprsm8hrJuwVW5bAamWXjve/ZsJsErhn16/Pik54ErDx8Wm7z/4+/nyvYZ8NYB+nkzaeta8/387vt7K+61y4Os7G59WYrW3NkkdmSVYzlAqYblC+gfgLRlt3ZE7hjIj0ldbAZrAqsAm0O7uyRFubQcyFtGv5BBKB7g+03YGetgdoj4i73QGhPhpsf4TJxxeXRFDJWgkny9L5v9pziNGcuNTUGQ+km0KDWXGzskb0MEVbE9BEzjqDjY0/xjP9eHq/2vDdeXW8Gp/5+Css0L/7mIHNfLiykp+TC6Winhj3BtQbQ0EwIexqwIO87wnoUXf/5mNl0K7W6dl1M7j6dHyunv3Rub87tM+C7oOLNFiTALYGV3DgZl5IA9SjfA0CK74Okr1Kn91tI1SuTjYQQLUAsocvX4WhgZQ7E2zTuhCCp1QRg1qUecxyZJi2SznuXxCvL0zT55lX1qZUJSknPRvBIDuIKGSOgrcK3gq2VEhBsFrB2w1WGA1ZWcjN2+CCr/sX6tcvlHoHYYPyDQBDmGDbHcZ3KG8dBPWKWAY3c5uBaTBnQ3TE3qvPMv5gXTNz0zDFuwNToEjIL0UHKH0/jPef51fKpjyvM7ITQTSfO2RaZH2YFcd51Nbo2alSh+dhpAEQ3/0EcO2zd+anx0dACCCZQtMMiMQJUKSpbxKwna+lM0vbaINhNh93oNzPNweKdFR2nUhgVE2qOH5alLXKSh1jA7X4G0g9MBvcI4Qiq7slQrc4t4TuQQVE0mtyEsJHC668q6ZfnpPy/kLm1K9Zd/0s06aefoIZJt7zPfWoYR6RROSdlkWnPfu8udAxQTICMwBO3znqVP6IZL0CcAlMZ3Nvfn485z0APAPiT0I+Aw5OjxROMYHVJ0VGowkm9ndiIXu0qvomcRUMKZCDzscn4O8oXJxNceGclUS7pwIaCITqPi18A6h2f8JkFFtroH13HZAAquQl9dKXM5yFfeOoqNVzZBlTlH8ir7giBhNn+trjAX08gMcD3BrwvcN+fmDf384KJijU3DQVpAU+ZXwBENO0hBUZsOFtEph4Auj8jsl6Ql+QRUULAdAAq+jJxM7myfT5QWE74ENPMTOLlhngXx2fmPSvANnVva+m5yftOZ67PDf7oTfT3PpQAa6EshVwKBdaCMpjrfT0O7E5Tg96AWyOPo+XRx+EixW++Bb+DnDrfR+MyJWC+Lv3vXjYb50+nnfy3C4bNNZqAENyOWPaULh4STI3Zh7kMHNBrTcQGRoZCBXaHsmpjLkQLAwRTZHG3qaetF01hFqYQCfGxMzzd3r1ongPDmtRdWGYPrsmg9lm4p5eqknsmORAlmoFbxXb1xfq1z3OaQ7+tg0o1QEgvHJNrRXb7QvbH3+g3L9Q6AajO5hvUDXIdoPd7rByA9hNv4h91d8iXVXCUmRj/bhaKe61FilnZtCX4Nb3Aa/k5d3ryuvGpS8Ri30/8wlyMPdXFX9Mp/1mAir9+eTv0H0qzYJlyt0/zK9p7uQEgmlWhZ+T+93y04PpZsC4/jw5XgBGwxmAxFifuX565HOs9w6U52e+Wmv5fgl6k347MX3P6a4wAdD1MD4ygIfGrz8vhMyVaWhmjw4AUe0QxPiKeUuN66qu7Vm7roHHRdTx4ZrnCfDEZtH62bnm8o6BOWMGzs45a8/hPV/4IB7OwxHY5jGbb1/OhYs2dq04HZAnDW8WLHP/j/dKMBSO3AkkiWBUYXSDWYE0moSBQkxcozH33WEp2Indcbu4nwwKoxTG/dcXbve7O3kjyzV54lYTge3NTTuPB/T7G7Y/QE2AxwP4cRCIxwMkXgHHFYlIX0PmJg9yBSWBs4lCWSEQgAqoCFQUWpqziDVMXeQKFUWfqHdoDH50+rsNPNq0MoC5Lq7WwyfHO/CXGuZH93jzHrOp9zcbOX7vfRe+gSZQDabCbIwRlmYfAOTfPF68wDvAfDk+F/L35TXT938bBL545jzvntry9Nxc7/GdCShYIqOoj2sFlYBiDspkb/j5s+G7NNxoA1X1akJQGHbwvjt7qA0w7dG/mNdD74ewNMhYJw5EIpLX0F1XLFx4uHl7tbgZ14eCwY0h1FDatO5P+sA4gOu24fbLwV+pFWIGM4ZEQBrV6kOs7k6y3b5w+/WHB8QZQ8K/T1DQCkG3G+z+C1Q3ULnBCZAwCwbYdWIDMEvfPpuUwuEL+e7okc8aa2jS5tbqYUzHgMW5aATNgAjHuTmPk4Z8hhh69JM/bWkvDzcXMxzZ/DNTbkYRJ9HzivGbjmQ/Pv05MZDn90+3qowiXtfwairOdswg1//O9+9RyMv1fl45GWb/vkcB5891k14B3fo3h32fLfwswl7PlK+IYf/XmV2KwdbIzdSdJwkzczKeJTFgs3373IQzT6azd5vf7+xYAcvZvZ1FzLcDXq2kJ9P5FKxxKjjx3P9nbTicnwmKu+w7lmaar/WF59oDEbkpM7+PesI2nQ+4wADGHO+J9fPEjMKcon3XcWD2Emng6Fu1YHMtAhvSNwQh0ArMXJt2sjbGWl0rVBaUBmfP9geUCwpVUPj61Vqw3Svq/QYzryNJCog00C5ojwe4eTkp+/mBPn6c9WvagZ/97EATcE8dQh2wEXsQiBF5mTtk/itDVvfoNZalwaQBpYFUwMVTINTwdxINdivYTsDCdyZYnsQtFn1uo+/Hd9O8uAAN6yf/XmgQz5jHvs+Pz4DIcGA+F8bP7HdOxKNPXZ7b81ymr2cwCqQALINIANjCBP4mWH46Os5c2vsiNYVdAdFXwPCD4zVIvG5PXP3mM+0feWuuTOrhmmEIE62PhaX/nzQY72h79EEARNUdu/yJbyPc9Aa7VYAIOxoY4iUWxZM/awSQMI2o+OLO6D0fpaXpVyPAwBjKziR5hCv3HcbNt2FVEESy+jQpGlg93UohRA3iMR6lRuYB9TQz9e7RveACoVznhrJV0HYDqid2LgqPDr7dUbYKJa9uk/JhB2EvFVq+oHWDlc2BgVEnWAgZROP7o6+BCiASV3XQS2g/I7sGs5t6may7tmj6Npp4zeApIbPnRgzXLwk5xwHSFO5fSCErAyvoYW1Oym7OLAqLSZODO0+yX9TZo/xpAwhhWkNhaqUY/9M983JZPCs4v3V0C6peCliX7ck8njy+t38KzKEFAA4hgwTDT+9/gSOyXzoAvGIA+0DxMYJnpPLga8GVD5vYke4vMX9/olGeNfrVYBzNsuOzMwC0PvN4n+P1r7X22WH7vL0rGHr17LPv13d6Pu+48c0bzgp+1/44dQDHcdzftTvfLUFtZnV/x75e3c+AME5QWFsZIl6CKU3/vZamGsgy6aubUCtt4OJpIsrm5mOvlDdYOjcvNMj3Ayw77PHjIHB3JrDtDeXnAewPt74TdgAAIABJREFUoO2gvYHVqxQYuamHOBWyKPDOoQ0XT0hLEc27q0VpK4lUGV5708U6ULmgwO+RCRfEEmgPM3IeqXIYQoisa+8NA7X2+TtF45US9OoYzN/ra67b1EX66+fZAOaAhrsJouqBDDcMNWgzoJk7hFnkfsQ5UP5/7Jjf7S2Dlh9/1v9na/ffwQa+u8eTIgL0QCWQpxiJhCvOHGSoqTS0Hy/PVooBssPoAWnfeFjDDzaw3NysX+N69RROTXZY2yGRyiVrjCPXZbTLI3ZbT16cwXEUChMXB0bps+4V2maQ5Ay/AZ6iZTqIssqQZx4wIlTzXH5US2QNILdSFMbGd5SvP4B7hQUDSJEPlYpX9CjFc/xBGQ2GvRlaKZBaoLx50AjB+1DzPVIRJc+I1udC5EUNnz7gaBFKRWnet2qt0OaWi1JKTx/FlAEjx6wWHbRN7F+W8LyeJ8fvdDEBp4zrzO4EjjranMagM3sWATVZZOLjvICDPftdq8lReX2+z2FNHs6b2JQAdB3Y0bjiHGiN+/i5FKeVfsvnq/z+TybgeRAPQECP3w8QmBMiJk5szgifDGnHqDieO/QCXAxgkyDz3I9ubbf1zeAESF6AGqdNy9P9PjmSTgdcjh3+IbYkC63L/H2JqA+j+yBdHw6onscivxttHUwoJwvb+9P12exH31DHe2berLxnr1CymN5fmQMPfeJehSDUw+YeGbee+/BAW0+srzobkykBvHyadgGkasDe3HzCCmEGNYHdckDokNWeiLo1QQMMSGtoPz/A/g3bG3TfoT87sO/g3VnCohE5B/K6vOyAkqI6CBVPJ8LFB1SJocxRVYC9neSaL4Mix5lr6SVMyOkGxeSO2749hoCOviGjYEsSvJz3fx6clMyJcjcD8vzmE4Dwjo2+ass7Re78Hnp67nIhknH2sl7UrQwiAtt97ivi912ABkAZbNtgE0wn8JUr8i8Gh+Qm9fT5B5vPmSI9349oDFjItJeK90HxOq7jj+Xc/83c225JjuNYghcgKTOPyKzuOvv+j7h9dmdqMtwkEpgfAEiKJjP3yK6ds8rj6R5mEkVRJHhx8bWedwVSf2OTNCV16h/I57ypfvvjgcoFemO0Y0fVT1T8wl4f2CVjox/Y8t18fik8qBgQRiNTGpnU1hZTZ7R69LlaYmcLtoKxf2Q5OZkYnB3IhcVD2XyCYauS3GJVm0JZzW3Fx4iZUUrCtm0WAAZgF8HxMPsGmMAlI29W8lITAfcbhBmNbS4mtshnQjJvKYp8oIRaBTsJcE9AypY4X2FAR8Nnr1kACQBiBbMFm7Cnw0leN76hmn9fpH5x9lAo3CXchzpbQJv25zR/67A4zQEwJ7kyjQkAc7k5yZ7Yt9sTeRJ+3q1FeUwDehE3cJ5+1qfzHFt88fo/ribkq3X5nsl+dR4t7Q0zc+xDF326TBxN0+84d/13yIXV+nFNep0PAlEyBnAGFiv7039envdaUAfwOt3WAZAE0CTybOHxIGcw9oodvPpsBYBdK6Hr4AQz0/N07gW9SjL163sahLX1vfNGROIAKsD0CqexB3BypmeYRvkbmNWaDHJGFVWHhrKapufDlmwD9SUYWlV+nhNCoBSapIfrT88c79WKaoz3T1MR8caAsAHARwWoetZyBdAUDRVNCdwsvUuqFZSLaecN3TQBoPv/RRASKVvFD1G0xydydTPvcUD3HemooFpBrSIDvfRctzZGlC9b9n4lBrGi8TlASKRakXpnIRIpslq6UCYHgV77VBC5uzykRhTEBgBbV2Dgxe7NAZhmZ9qv3vkFkH/1rr8C/d85BgP4xeScwQ2e1/zbazDcKaI2CzzQyTBFM3JJ1Zi/Hcb+RYJ5N/vFFqLkStl/lxAk6vN4JNb/Aii9A1InEBh+PQF659Ped/zJ0vN3nvOr90kT29MFzXQ5fHwJw/RevRJIE0h9YOcKIUbd/0KVv9DoF/b2wE6MeksgbChcnOAg87XVBkIGXJ4UzxwAdesEUvfvs8MZEGfwiSxNTJ5SRQFA2+X0XtQVMMsBPeXbVO1J5vNWoCH3dgeaUGhK4FtB2u5IeUNjgHLxtW/Ba8wJTAVMBUC2fIQwWdIEaGyBB0w3CDZAhxlWu/y0FFKgsD4NZaCnUBMPQnGF2uJwLAQv2Nrs1r0w3WptRiy4Yh0kQcytuSwpfEyYrTZ683N7Wb3TiYSoXiFB9jRxZY3Gvh7Wxpg85BGjLwMg1+McMNHZwhmALb/NVDoDtMABz896vsf4HWXxxudLkvirPIP2x/M5/X4B9OSkBJ+vs7G60kkjfUwOgdvr47aGPAUGRH65RIxWPbdbbZ3pa2q59erxALPlf4ukkpHvrbWGkke0UWyQKSWLwoM5MFouNfU8bgXE2rWBnjfO26i1Wh4if2bxPH9b2uxZUkatFqOaOPV8bUqWSLjK4RM0wbJkH5YLMCCOqmWa5xCagtoO3G43Yz6ZkZjN7Y7M+XY2NTCnnlPQXoWNxXEcKMUKlAOCnIs/XwEg5kfJNtZQRWYrd7aVYmxiMk4DsKjTRAlVDks14DS5wCLsLMLLJkdTe/5SCv56fKKUjOaSOefseyKZucLZs+M4IO2w3IkK893zFAwNDZwKhBQgxr7bHGHOYP9PJaJ7tRd8sInofWoKThkiFck1d9WKShWaGA9KkHzDX8gouoE+FT9zgkqFUAMlRgVDm5rpRhl1byBqkCxoRwNnBQ4B52RCqJlf0OOxg/ZqTt67/31UFAi07uD9QBYxfz2irpekxF6qzULryc0sYoo2FJF43Oa4J7aA6AHVCpIDLA1JK5I2FDmQKWFXQtUKRQXpBiaARNFk1M42H5BJu10FyaT8Be4IU1ZfdySnZM2r7DxhAj1/cokXAlSEchUavpyVrfMl04ba/zgDQftIsZYQMzuZTyS1OqJGufvvjYHsSK7B0oJUBQ4AhwKVgAo0ku5OzPNGCXRWf1ZW+tHzvHFXYvyL64EMNkIm9g5jQxY6+jN38008+wqiJcBIfBdssG8AM9DyzWCAWXoa32tKZLrf+k6uAKayr4HoYxtzAWylvkhB4rng1IF6AiAKLgooo31m0/oa4fjXv/Brr9jyJ4AHDv2FG8PSPHmfE29QUggdHmRolSys3nconsZWRW7ZWitaVftpglwYrVYUUhCnoWSp9nylpJbLT6q6/5sBP3N3MzMv5wTL2pLA2QDkXht+PT7xaIIKAeUCvhWU20+k+2ZVj4hRSaFIyJQgSlABWiUQJzAl8z3Gbj7OjZB+3CzPqt7R9oTkZTJFrLZwSVbfuqlgK5bTtZSC7L51ketWRJA5Q1QsoTbIFUy14lCqaKLISF7vXE4kgWe2QdRODpN7O2xfDf9lhgXBkBjZYIzf2XTbmrGWDZbhQ1WBz4a7Mv6Vkk87uzZ7BLBlHAxpuJBQ8zo7gSHgBNzU3HkMQwyT6/CpowloDeFKHP4/k7I8S0cCupk64hbWPIG9C/MaDOVu9LHLnn5NkBl+6hTxS1iuI9vvTMvlc3uhAM0XrOzAGn27MgZB4dvN4gHOSY5X1u18zP4Dca/BKp47fD5Gu4M5u3qGfj6F+TlYITgzGC/2PHhPgp8WlmvqdySl/MqsMvfvmdmMSTyByNDOYjNVnah4dI0JQF+Iq0yfn0N1mCwsn/AABmtFmLguwcuG+SRmHZtLQwOQATbzKhO6kzC8bq4xKs+aV/y0EBMkyERo/nlNjJYYlQt2ugFSQK1go8MMAmSLpwqgLMhigoQpQ1KDVEE7KvJ9ei9eFSPyCCKqizQBWgXXiuTJnpOqF/YJM+yYa6fn8DkvfUFOUYGs7pye+vsjFZAeZj7Rw6IW3fylcw4Xd6MIk3oAHjPtit9vHtfQImMC/HdprL9x/AZb/++6n0XRuXxzM7yVVlGAkpVCbM3yvzX3A+0ywKIbKeqiYiwf/cZ6DsvI32VKZ5D3rTa6nB0qPX27hNSLtuS8Nvt3KyP5sn8x8Rmg6mMy0lOIEHpuIldQNQHhREvVZQuRsVmqVtKtfkLoAeGK4ziwE1CbkQn7XpHLjlIK6l6nco2mLFipNwMsOSfv/rmEZ8i9m9cRDp+5dV/pcjAlgxyWd8pMpWSMn+i5/ZCxlNhZM2P2KBdoylZjnBnCCU0FxNmmKwjVU8w0JZBtUC5jBMrmdiIpQVBAsOC2UQWRepLtdZ/pe5WGq5B9lmhEjxJZou545kjFI64cBbEzj0uXNk+K27R3zefQ+HtmpLuVkfz6JqDm81vd+nICcTwv1nkmdsZunoev5aGZQoOYCCwwQOr5cwBeJeaZ6eu/FyA5+nnF9M3Xx/Gi3flYKpHQyUIZcRYT+ARwygXogPRUC/hKCF2Zh2aAMCPfExMQn0E6G3J1jPaAFWnbQ0Qf2uma0b7T+icKNBbEAKqsRm1HMAuJTTJN537FQu6M6Dc2gVPf/HmjrbW/6HVdn4X+PLbvPutjMwHV3teL6+e+kAxAaePiiU2DqZgWZB9XwLSkhS4iIVCmLgDjOmNgjeG88qUw4WJZ8YeBjD1go4DTDUoVjRjCGcIFFQmoioPJou4ipVAzH87Glo0famCMcoYwWZ4tMNCAelQcnzv2z0/3/TvAR4MeDdgrpFZwbVZJDIRE3Jm/DuD6XEtjzUyKxTzuVj9Y3fRkCZ6VGiQ1NLKoR+EKQTXTSq+R6ryhtmnDD1O6YOSb+p5Lwn/n+FKp6Qz3+ZpYt7/tc/bdw0FKJM0GkQE/qw82TGHB6LTmY4gxp2OthI+YfxeKKACTFwiGJO4HDOrvbIa1Jp7laN/sQkZ1Ff4L8Ncbt2fs43n6bl7nevr3l4pAMInrPb8Jas/+XOpmXW/Sa/z28/xeRAwhhmVyUtccCSgEVOCoFZ9a8YEGfGQIzApVq+Dz8xOqiv04cLsXZCKLIO6RqjySIYOwH60HLyRSUGYwEiQNXzQRAR2mODS2hOwc0eO1jb2Opr089sDpb8BSWUmtOJrgEGPiKBekrYBztuTVxAAl81OmDeAMBnA0AdVpvVCYWK2uuTADqUB5gybLbVpl7CX2M+V8hTFqNBEsiQCQsXsgB6mK6RlHPlGzfjmw1pHeJfIEAgaGrky/Ma+rWmnOkKMRuLaSIQ7/jKTwsnorKbGo336tJ9Q+7bEAIir2i/mvYUadSrgRmTk+PNfPQAzo0bg0gbwOEF/9vry5g7T5XLhs4+k3gCdFj5+vX5a8LeMF9C3X5/llnBmvRUhiCLETqFD087od+gvnkgCOzBnOUT59//baub/6e9fpLKwWEDUfK/P5VqhP937q30V7V9evjOncv1MbT7J6AMA5oOOrYwYvOrEiHUBOYKe/d4l+MkgE4g5TBDebTe2cF/n52ea+G6SxfHjgBLBAU4amjMYFkjagfGCngqMRygFs2f1UBKiiUGq9RJ2Ka+DMKAxQythEUMsBrYr98cDx+Ql57NB9R24V1A7osYPdF5DUipuz6qlWpXpuMiFLo4AA3jSUIZevIPas/ATzbdIKwQ6hA60eED7MhOUVDyRSY0yCEP19O+hTM4BZkBEN0D4G9PJd/13wdbUuXh3zXJ7v+fLe8fk3239x0/Pf7OAvFNMZfAr5nGZXAn1ekrEDsyy4vEfv7rrZPIOlVSa8f4RvPv8kU969z/4d9Q/69Wt7jl5O/ZhZyZdA8CQb/WYknQyI1EVW39tYcnMNNLZbYQEEELW63glAYbAmCFtw1qM+8NCKPVWUZpaLx+cOUhmlLFtByZY3cJSvPD9+JDoGznJ57GVnPzYkKxUaQSDiEcApFAn3ZQtmawYrXHJPddVUzGePGDkXlO2OvN2AlCCcoJmhnJDyZj51omAImpjbUmQsCB9toez10TPUswxoZvNrRQRbODO1kAsmu8MZ58UafaGIhGsV9XtglNlb77FgA6Jz2c8ZP5zWSCQKXty5wgQPzBDqDGIi1Y33YjlnJAO6PsKhIBiyC5D1wnRsChgt2/Er5u6Vor6mtFkYwuU3uQI11n+4xQEnoPlSPMzPZ+efTMCnv78AL+s1PdJar0FQz3ztn0V5GqYMdl8q2/vMNDAqcKxgLELcpf+2xe01gK2kCML3LUyYLc5TZ48umL941nmivgJ0rz5fv1tBz1cCfB3vp/cSSvUssDHWkE73eLWBz/2TOE9nhlVAfVG4cxs8H5ae+2eR4O7fGZMz7qvxflazuUWbmV9maHAmLE3ANSBtluOqfAC3H9DtJ3YUPGQHGoNbA7vPJMAmKFUgbQdJM8drC2WDqiLXambpYwdqhUpDJsshxtIsP9hhEYLJcVeAufO4pT53Y6yJreYvAN/wjOFgJTDZ3BN1MxU1KDdwgZdXqlBupnGyA0C1lznY5N6bsU4AsMozCIy+6sTI/Obxu4BxVqI6cP36oi9OmIIJzp1bgN9k3vH17vv989wPkO6btOqindPkMbSw3U8MfA/GeP0EwaS8+s5u+TwO53staj1eyRDf4NdHDr0Oy7gFe7X04RIInjt3bt/XeXxq+wDBfTSexydy1YnLHBIgeSR85m6+P6rgEwceLMhsa+M4DqgcUCkgFUgr4PsNXNLTmGhnrIz5ag54hcQqxWiYRF0mwdK/xL8lFDgE8DPXEZ3colQN6FX3v7ao2c1MlUJQ3S1LwJbB2w3IpSu3xAxOGcgbIlBO+bAgCBE0OUDV9johLxOXC7jcgXzrDKD75JyyaxA7i6WKiBwVad2Pe36HKmLuKnArXOwNkxVuZfLnPS2Rw6Qoq6fmncfsFVHq2fXHKIppf2OYvHQSgCiBhFCPZtWa3ARMZHnrxs7kZuDLY7rnWwZwJMiO/sUzjuvh85kvMdG5/ZAn4/dXDORX/e8td6UsmM2YnMZMnxNBvxqXuS+2Np7SwMxM1vz7lcBaAY6dFGwGnq65Akvz31es2StAtLbzisVbmcJxDOfRUQRbu6b3FQNy9Vyvzv9OW/NYzud/myVY+hK5GqO9Myt3/uxJe3MwNzvIR5s2sb3PHhATrNecRLq3u2idsyadkrUpAVhgDtDIGVTukO2O9PEn9PYHGt/w0E+QALkKkpfxUlVQHvkI2bV2ccBad/MXYiRobUBrYKkgFWxsoE4YLlxseZFYHc0EdfJoMClEhEhmTcxQzztIbhpoxBBlJCgSGJHYhR29s6d/KZ6WgclyBw6hxoCYkqSJ3RwBIwLd2ZKA591+DPJLEPc7ysd3jnlO/V2m8e2xzv0AmKfPwwmKp9PMB0akhQORv9u0sF7fWFsXoEcv+/GuCV0/sF9fXfhF+0ry0g9wBubzPc/K43PC+C9Z2/keWJ5haKHoip9YFR12FwdIA4vl4hRo998kAbiQ+ceJYN8rdhb8uPkalYraGh4QMAOZCfmPn7jfbxZQ6GxTPENKyfwJI7PoPB45gSss0M3z1AkBefJhF4o6voomYqUcPUFxVYE4+9fHmmBrk9msB2pBGel2B5UNxAlCwfxlUN5AvDnjd3aXUTVTaCrs/uoZlG5AvptyDLYgPpe5bntwlygLNOjvUYc/+Zmh486czu8/qqKIiEmj7lIx5pXJwbF3xH6ZFmLkCj+Mfgyzsr0f9PsGyzjGRBABRw49vU8ZK9M2siO8Y+SCMX0+jybfuhlEjzQsEeRy5VvIp9/DRPvVMTOFhKf+Lmuc5vNjWSMhbGon30A6Xz/2Yy8F9w4EXrFh62GfD4GqGnUQmvvOjPB7y9NEg+nTKHcSZplxnPpFAi+85UpkhXiQgWk/wQjGYLhJwtO4kAxrfh9ioqe8hcGk9bJ10OHLImft56Rxhm6jZyD5jiZXHfpBBE/I6tTfae643sYp4mvJNe11cQPoAlHVoyWnIwQCoo/Te2bP5h6MH02bq6ql2KBktZ2vionPz9oHe5orJ0DP2ssMxfeUEzhv4LJB0ga+/QDuf6LmG44jIwl78lh7L6o+M1JDctOEOAkhIqiPhFYKSir2zt3ckggoxQIFWs1oqZlvaGwArUF9LERgfkNM3SwcQBAMjwqHnc8JIgQSAcMCDxIRNCUUJhyJkDIhJUahgpI2JCogKrCM/RnUPP8XOyDswof7evH8EqdjjiP5/+PxSkkbx7NQvdLMn8DXtKZEIlhGbZ4s9+h+asCpCs7lwDkzHkJzTb1z2TdgYt5cK4/bfPvlfB/AK8nTZ5eAzkHZqQ+0nPOyOxffTzIjfLhsTQK2acW/FZGUGyIWGFF3AAeUTT6z+7CnlIBssuY4DvzP+olNGBsxfhTbnFmBwgkfHx+43W74+ONP5JxPaV5UtWcv2NtuJSRbs6pCqmhSUeth+TV17F9dFsbQJE/j4fON2FLNAKYgElGP/iUiVBXzb04J6WZrnrcCZLa0LwRP9pzAqUApO4nXADLQmnynsmwUJk+UN2MA04ZGCdVlEvmzxjyOfL2s4+9r5krBZMppSnz6jpkN9LbW4RbghIJKTzbdp4Ha51DL6hBtqaq7y/nqodNlY/LNUbxkJmY5xIsK9IyMOLH94J7GbQCmFZ/MmIKvf8eL9rRQxqTZv82KEP0bgKz7CmI9ftMHEPMqn86jcf/XPoB+fger3l5fp9HW8ns5L68fANNCwFnAXSH6d8clO7h8fsVSvWtrZo9Mc5vt4+dzXwHWfn6AringYwV3vZLA8vOO6VvPW5/pabN4sylegc3534Tnd3d17VW93zXKe20ntGD2f/dcinayWdFF+1xLNHJincZy6Vu8l4gyC6UhfFiIyEouJQZyAW8fQPmApBtazRBJBshIuk/9SHehpsFV8tx75uQsMA2dU/JM/+YUnjmDRKA5Q8rhSZnNj7A7IRN5ypyh5cchofUn8s2CoWT3DSMAq3+WLJrQLF0EYkUuBYkyEmcktVqfqpbOG+oMo4YkCk2UfOPCbx0hYN9+/3/w+A5reLnOAvxFzjltA9C5c7O9LU/xENqAB1/1uclvBmO9328+y5Xy8602l+f9tzKrV+9/BdKvrnv5lYE72+Cn9kM+uQJlDJd4ScQDqFbDF7cKuA9sYrVKYpHkWayedmsO0mABGiIHVAQlZau1mxNKKQBbcFlTc/dgT6jMZGQEQEASl2PZlE8GSFxW5IyUvU1XfMlzCcITvHMiaPIEyPWAckEuntsu9puUkTOjGB8HpAIrAccg9UTKnA3csMkyMyGL5f/zADpzYyEoZQhlgO8WFAeLPBYRcC+Ddt6nYp4D13uCVfIAREb+vlHdi5zMOBMHqp7FYMYAUxJ1otFWpJrhFFagIfdPczoULJ1ZSjL53oJJBZQyLBVN9MXlo6F07+GI+LaDpp/n83rhAQVMye5a4fn3AsSMXfVn7rTSe6YRsT6iRrAGrJ0BWzB6C+OoZ3BrYzcxg095C/2a/huX5ykacmuts0QnJ89p0hBRz6WUc+7nGsBhp5Itv12r6jS8LeZejcEXNIiewNYcdduaPZyq9rI6pklQp9vjmt4H1uEYLBWqDcx55OGjCYy15v20fIcMQgufFDGzHNooYB1AKUwL3V/Vo6rIN3ORMSYxjj0tQGsgMOox5zQbUbsi0pm/cU/TYOOlM9BzGcYksFqMtphnIBtHHzui/t6O4+j3SCkhIueOWk+A+ZQUmglabbqbpcICeI7DtGDUkb+JyEwzCrGxoYyo96xqfjTJI/XYM8qT2rljflgJph8/fuDXr7+gtw9sP/+B2x//xOPX/42NEm5TSgL42AyTBcCV0HBAk/mHkhKoASknlGTvvRCQmyDnhEyEXS0HZW0VmTPKvUDrMRLXsqKhmVnHNwolRdlukARoBnLasJUM8AY+LKCEmqAJY+eE5iBwy4xaCnLOVhIKCQxL/gpnAZluaA4E46cFummRHoY6e2oC5Xy8Yqbmtb0eQzgPsD9dsFgG2jM+oOWa071mkAT0RJ5XjNX0d5+b7L5Kwdhnhloyzh6RTPGcLtyZuLN+ve3uC+VAUM99iP5HrfMB6GKdou8rJ8Upho6k3//pmMdmBmDL+JzHbb7ke6D5fN1ZGRs76ejDk3Lv8ukSIE7zwNScF4q7CNAatB0gEfP7k2rvPdL2QLBtBbcskJ2hiSw6GMDnsePX3vDYgR+3YvuJy7rPz098/OMPHFWQk4H/o1rkbQofORDKdkejito+oe6fqwzkbOs95WxsYckmE60kj81vEbAS0pYBMaVXmwWJJQYqfgFq/mqSgI1MNnDOaGJ5XrFZrd+GM6DPOUOpAGpBLmjkvI7tlxUmZ0UT4ObfqgVNFCllMHmiaCJABAQrLWn5V63kJCsgtSEqA4lY3l5jTI9uOo/5MjJfCHJmcznBRDRM+T2JDMw2qYCbg5t4KiBfH7Ks5Z4vcnYP8H24ugz/9a9PU9oarEymT8XhbxCuMsCVnOkfkfljY53X57P9N/e/n6c74RT5i3D3kaFUXzF2828A6Bkc4rfLqg7UgqQZ6WvU65WfWUTtQE+tSDWuAONXvwlTJZB1gN4JmXcM2Hp9ADNOka3a9ZXFmfYVA/nuOLNa9NTGVdvrsd7r6txXZu+5/Zntm5/rFTPZ/8arQJLzNTGLrrS6+VjHdPgrPY/FHGYfa2tmLohoTFCankfHRhesnzXo95keYJhVzn0UVUDE0pCRabLao7ISEhEacy+Wnm4/sX38A0f+gLZf5g6gVpzcaHvfiFy50mmzZ1j6g5QJW2bknJCIcUsZGQquYri6NqAetuhggSF8K2bycFaCslUACeZBmZwVIKTMXfgjFRRmlFbROIEaQTijspl+ORwaZvO+/2dRhgJlcef1AAjTi2Zyaym5Rno5Hb59vFwjAQLi+HcyUt7ed45xzwmcQBEJ1btADSWb6FS+kqMu6NP939+3r5FYVzjLjL81FBdA89VxJUP+/o1PDX99zhcTy+ass+I9WOlduzHfzexr4yAAsyW4V0tCnKAQRndzkRa1YRPcuA8RwdEqHvuOfGxgNmW31ooqgpwVSoTCXlAAsPv4eaQNjQTbtpkimkcNXwCmkBsOstx7beJoVHsQUVQbaRhKMzMDOeOtuMOPAAAgAElEQVRGhB0Acbby00Ko0kCVQNxAfKDkAitk4gqswOaps1tVCA0EoRuQ7gBlgArC/SbewzyNTW73DaT/m1xWn/oZlo1lH5vf8fx71AC22usRiYqp3S7fgSdZsVqdgHOt5exl70Qc9GiwehFX4Pvfyc/vBfOmLhei2lVghImJ6wBR383d1Xw8/u4M5Be/B6i7amdSxgAM325/P3pWznrC5xe62e8cJxPw+SZfg0BgFYYK7fUl4iHP0Xwnmnr699UxT0TCVFJMCar1dD1p1OWdtAPYolMiWLoS9vx/1BkCdifadQxIrL36AhwT6KQNvRqf5yN8uHyUInHy9L2ZR01ra73YdpgCfdyVQdOmNhESpzG16Crqvm2I7xxYsCXjQo8umiZUAMD536OngzIP7VJtwM8MBEVZInsnATJVvVKMTiBTjcGlZObZlAhbueMod/DHn7j/45/Y/+sn2l//rwuG5nNhuP+KNiQlZH9OqRYRHKkWAMNyKTO4JGypgKsBLW3mK9o0QfmBdlSr/KEKTgpkZwfIisbnkkE5GwtFE2Ptz5NzttqhLJ62pgHUoFKtmkk7AFIIVSiSp4rxSENpIFR/33mMt6ef6Ss/XMw6A3sNTF7JiS/B3AwAAxDMIPA3BNBXysvbY/Zzm/ssYqb3iQ3mSDDZmkd7+r0dZIeJqzNuk4LV25g2xRUA228XzDptLHM/dTl/GeeTzInPXj37rNj6NSPZ7fUxxvj6vr1pmvp43dDLviDWNya5oPG/AI8KaDPmTxs06lzHhk6mQGUyv1xQc79AA4EA0KTiaGxuv5ygktCaJYj+/HyAtw3ggrCcNFVAFBkEygVEVtECm71XaQw5KhoBEciAyeIhroqKWnAaeQSwqIKaQg+7d61WPzzwhIlnM3NTZWhKiCwElhO0Id42cQWnCqY2ZWIItxyrPqScUKugMgN5A5ef0HQDuCATY/dauSGXTy42mtxqdNgdO6ZQ9xld53u83rGfxCEiIEQlkOEDO+8OQ9EPk+/i+xptTz7WcV24cjEzmJK9w2pziCh5KhhT9iLxvlLqzw7nTV//Pk/ZDsa8mlMokLpWHXp1kFtlXmRguLzkyQcvQO9zihqiq/dA03fUr+0KcD/W513X9tmkf6oFfLUZrJ//rvbf89PF5J46Zd+9yL+13Hv1H1N5jjycn2MwbNftvQKgK7BVOQPjOF71efVz6AvjYtiu7319v1fXftmHV6aZdVNHALZlDOJZA0hO9151ptNmuW6ML/puZushCEQEiSySLROjlYyUN+jtA7cf/4l8/wPyq0A5gWC+dT0CTgMQjoWfib1GJ7vpg1FKwbZtuN1urtEa4MrHBtorqIqnDYL7wsBSvbh5SGCpKcxs5OXwwpelCSoU0ANCXlKxiVm9uiZ4QNIOSTvAFeCg8a2EH6QCkqGohlbDfyk2TiJAhs/RwGX/TXVwPf4utfjFNd8CnXMfrvoV5zkoNlYCQOhIaiW70IBevm1t4zvP1uezXgBgM8Wc1+GLNl8Awfe3fr/+TQEKP6VJ6fqdtgnPoP77HXQf1Rib1qdpbPR9wxeZ3pcBPNPVCYUTmCIy2AIPSBxIEdBUcLSG6sqlsXRmuvz1+ETebyjl5jk5zeTPlPu7geeUk2qRpVpH7r6oIo0KTyJOiGIBxiha2VNunpvvaJD9wLHvqPsO2XeEixTYSpQ2KLQKhAl0+wChWmRzDDgRNAkgCmkHtNkYNgeBGrlBFTg4oREhpQ9QuQEUaWMWwqITMdqH9vKdu3zvlrnJD3YlcyJoZ/5uvmcmJyB0XL/uB2t2jb6fePun+epkjfWPoGLl8qw+STMw2DPzexAICFe+ffHb5nSskXgWXs7j0+fv14GMJf6bMveEHzrrNxNlM7jGRO4MRnfIMQewyGetbgmkfdqDJyBKNDGAvfGF/n21gc/nydX5Hn2L01kjaCM0ptmPK9qdGa8VdMVPLHACnR6a1X6koecRjKHATHXLArJERw7D6ZHDGfjJl+HixVvfA5GnU39XjYsonZB+b9c3lr5g+NlEvQKoeeH28eGoxzzo9dPz9gZDUzJ/Tu35/s7Au7e9PnM8mYwNNhjSE9juFw5fCyDmjrG2gvAp00njzEj5jlbuSPcfyLc/caQ7oDf0pOM0geFAAd7fKD4etSqJyHz3GEAyVlgzjMlLGUgMzQw+2LT3Vvvz+NP1tpMHexxoPX2BoqG25lF/yfOdGaNZHeyaSPNKI9psIWtzVre56ct/NBj0MHG60CUFSUZnW14cfwcSnpSbYBtjk582An+51yDt33SEz9ClTA7FqrMPk2xWtQjgiBNR2Fzv8kDcWnQGUBw+iaHgnJi0eGbB80p40b/1o5f48HzuK7l7lqnwBfisYM7lNC/b+XccFFXJx7+HTcLZVlEzVWoDWsVwiJ9lOVnapXZAWoW2B6Q9fNO31iyC19SyW85ICjQFkjSIy1yLoLVNNFKXkBjYa7WiHYcxf/VwAGTMpNXqVqsjnNhNmb4ZRzYIfw5tlnS+eclIe5QhW1UEWtXqBTMhpWJmZ8AVVjUwWc03uMKqF6nafinazL9cGoQZjWBpX8qGlixLgLq8ZE+DBZgrDgDPwjPU/pCBitaTQQMGqvvzAT3dF9GytziIC6CoYp/n7oMv3V9Tyfci6MkyISI9cXQOVlcVgECb+REKEaQJiMR0af8JS5dtoeEuYz54hndpzKnLKTrte1EJ6ESyPF8z51R8VuwWxu5lotULYuZlL/G0ro3t9K9oEBqBGXp6FwAzrhrb1GQmBgYj27tl116agL9zqA6PrZU1m4+eTw/wiTgKl6/gZW5rgJBzGpo4VtBzxei9Ywfn614JxPhu+EqMY9WG1t/fOUJjOz37Cggvps3Vs/zePc/PMP97vd86RlfM58yuzCC+75f+XM/3Mw3P/D2kfzbfK6WEfLtbOpjtJ7Yff6BtH5DKDuLJfeE8Q7+ucyD6b4JobxU4GJQIXA+UsiExgTyVAyYfPysp5m4DsAg4FUJKlgA1h18wTAiRTI7BsRk0N+E3828y7dxS0CRVZNhPAsBkotuChswvsUmDOUhJx3ocz4SGNS3Jq3f7t4+YLxfz/G+DwJNG+obhs5Pf9A2m0Xo05wz+ustDKANTGgXB1O+uiY9nmNfhO+tEXHceh/Om8+94D2+vX9bzf+MmL9vt/371ni/S0KjqmQWcApWiRA6lhMIChjFzclRo3VH3B9rxMMDIAkFDFUsEfbSKzQOwoNoDGkopuN1uSKn09W7ueWouF60C0ixgyHOA9ncc63u4kroy7gRFKGG9/KS4WXX4wx3OXKrCfAZZoUggqSDdjJRgsygpCaTuqHsCFWO9RKwKiDbvIwSNFEgZ6fYDmm5osEhiVTL3BjqbfoHn+ZpS8trI5z20X/NEsPjHp1cfVoZzzXj73H2w3+zPV8ewUAUuGMGP9RD3CyQnecK30K8FwytEeEdfmGKnqFdgAMWzDJtOx/nh+/58Mb/78aoW97trcMZMJwDXO8Cnf55NyPY9dTIlijXM9z+zmed9XRG5ZfMrJmvt6Nr5k5B785DNN7Xs/9aZ3Zo1p4sJZIc95HzOq5QtcZ2xM16yK4pliyKyOxGZRkMU6UCGNrr2qfflon8hJMLkFOCj5xFUz4MkczvorFn4TZ/uPQ1338hEoZHZfX3PYpG3XQvzPocfy6sj+mBjasXQTRtnjwLHsveKj92JNH7z3p6P8/uKcbYobAmgzeZYTrB/EydstztquUPzDfePP7GXO7Rm1CZITAacAgBSOBCjg3dm9ryFds+mDYc0JBVordg4YcsJqRSUUkD5sLQwAoseVtOgxFnJlLhHt1uEKaGp5dQysCfw+h+mIYtaGT2yza5XQ4AgESET7EcUqhERLkZjR9SYa+yscGFpgkM1kA89vYvvHK8YqbMQfP78ai76F+9v+Jtg6ASunr8F5TFNbUMJhn+Kwl3W1AAzz307M8kYJQ67LLCfSDs0mpjqNk/9iaNXlei3kqdzVpb+9D5f5Prrw8K0LNc3a/8k3yMYYzmuxjvGzf8moic5EcBvVCZyS1CMaYxjMhmcUgILIK0CrULqYcmZ64EEzx3IxgD+enzi89hw29ztwyNOWU2huhUDgqrmQ6aqqM72BXDJXlXDXr+COUGYkVS7L6mQWT57yTc3G1MTtP1AOyrkqGbCdbeVpgTOwaBN+4eESdYkLhGhuYxorYHSAXEZ2GqFHgdAXj6N2Wqj326ouaApzJTsuXMz+8ausbc5e0WzFWsE7sV8IjI3FnbT4sz4zV6lzB5h78Bs3acHiPS93rOHzIEeHL/ZTgzZjMjV6cyiWdosf+q+V9SjmV9vm335dFpAvmcuFqVlwkIRey7H7o9uulWc5v7aigLuW/xGpr5Mxh+MXazps39hv8qf2z4cAYF2mUzvLJ2/C7nfg2NCc1l8APtf4x4Ds8nZBPzyGS+FL3kusnNUz7phBFDqefsWwLOCuJXZG9+dz51z973a9FYwdwUUB8FxBr2ztrMCs+e+zYCRLz6bzztPCqZz7qJR6g6IMPCVYZv7UGHVOtLSlzl/4ZR26LSIhxm8Deai3/r8DO9YiCFszg6mJDCqbDqntzddL6052ONhOvb0QswKLRmIdAr3n9DtA/Uvywd4J7EcfxLASKCcACEkJa/VCRytQVghh5upiMG8Y0sKZFtgOWdQKcCW0FqB6aXmt9eas3jsoNLXE3sCaBIyzKZibjOqFvGXLcVBAsz8o4IMQdGGXQQ3EuwANggeatGClg+rworEN3NEd+Fnm4oH7HigkuLVGv3/+BgqeUzs5+/nz676eFLBJ7DT81bp23NDS1dVJGbz2VWdXDYi+Ei7wJ/Xw1fP1zcsjVaCFYh2ze/0ao8I89do7t/3jk4y77/D/AHP7+Wr9mYZ3ffk1YRlkbZmAvbAD7jvnyts8Lx/BAA62Dm0HSrVIuFd8T204VEVj72i3RsSG2jcPx94PB44jsMrZ1j/hFypzISMbOsdGSiKlKmbgMPMKR6EYP5/prihwUBZa0C1SiDh/6e71x4ONzmCywXLDAAys+Ysbym0B0xyUMQAYBMc7YDqgaQWUKZUIPkGzh9Q3iwdDOCyuYFS6T7059dj89EIiZEz97QfGfIYe1Fk1MDYh63UezyDXT9MxQ4hAgBH9aX5/RN1xZ7Jg2Hc9xAI9y9230er7dHE/C6lKjLdfL2xgzhfe2oMoClnL5g2CjcsYCSDnpmyAMrnsXteo4rXtYSnpbLk2XvKu0cjQfb5+kmDCtCIAIwjCrj3oV9v19nOMpuAvyBget5IABBk8mhLY9Y8Zx0x9t3yBYnnHArlbeS/sXM5MdCTMp8Bg+UYqiA1lomZwZlxHLs50JOaiUvhJi/zWSvbhtaqKQdqiz3yHTG52ydzL9QNtVI9MyC06iOKlNjyASZb2IUt07oBSMvcTpl6DWFOCa1ZTkMAp8UTOZNCsIt4sk4Y4Cql4DgOj5QyjY854TgqEhd/x2qBBNpAiS1vE8z/BercTzPmp/sBmDuaBUiAepZ3LuOlH2133xXTlktOaHVH4oLs/bZ8S8neG5kmaXkSQ0Nv0AYkysiccBwH8m3Dvu8AZyilUQuzVVuaRCAdeROjeDnBzJeZM8jLJkEZDE+W7BNZDqtRSa1CtYJTAaUMdQ3c0iM0pC3hKAX4+Sf45z/xr/8q+IEbHvUXMlWA1R3IgazwoI3sDt8mDJsQjsO/lwPUBOVOeOzmYJzF5y8TKCczzmoDkSVpjnxmzU3BzIxqdiJs5Q6tB+ru8zEUmuZ5DgUGSlIBoaJAsOmB1nYU2lH0htQamBpUbd0Au+VO4+KmkAwVi5KDmPCSphgJUWcBLs5WPZvwTxuGXAP82ff0kmnnwR4MrTzePPDkl/MC/ERCUjvityK0/bMTswu9YJ5IIc3WmVTx/Gz2blB9V27+u9fy9DY6mD4zYBrcOHk/emkVRWTdV7Lx76zcyQl78oGblL1gHcZ7WKMCx6YZTJFtXuEon87vKLIBIJQ2Pb1bXawkL5nhmTHogH5+Nnr+bjpGdG/MkQDt7kvcHkhoaHoA2EHJ+8SKtCVU/QTaJ+j4Bdn/hfrrfwD1F3ga0+pz6lDGXg9U2bCxpx9RexcpZaSyITSzvNn3UhvopmBRSLN63LQxyFnBUJwtXWFDqwJpautKgFoF7RGJq9UYumZKnhy1KzlcEnLewNnMrU0V9ThQUgZDjPFMCVVsL6uhbD8EKAkNxgwmapMSnEHlH6jpD1S+oyGBpKEkRuLU9wR1oBbsYrwr9vfRmssC5q4scnJl2xUmiihoaVYuE24+zrm7sRCzt6ndRMts/vjB/FHc24PzKPm8EJjc4tx97MTBLye7b0qE9tksM0ZNQCM0TZ7sOhQOY+Soz8eznWtYDJ6nOp3O83NITgbYL3WpCaTZzu+KDcj75mCVvMZ9X5/Pfej9vDQXuy9rX3/zfTGtN+DKDahTLCdF8fkuJwbwbAZ9pa36Q/a/x7WzsPmOtvvqnCsGbf5uZghnDXu+5ivmylioa+3hVRtrv3RaOGOzBIDn83o/JibONKSKJ7YR8d7S073Xfsym45U5JTpH7dpPXG9AXkRAfP4eaibnV+9gPgYBL097fNe11NNquFFap00npQSp6hKCzJHYktcYs5kZyBn1vgE3KwtHH38gbX9C5RMkO4givcT5HRroLVAhHAowJVuYzVwTJAHHowI5Qwg4LHIIqWQwJ9SDUOtu/oJEyCAzBUGw5YJyv4FuNygs831rgkqKxuZjISqu4NjzkRIU5nhOrYLaDj0+IboZaFGGUIPo4dfYWgv3BZUGUTprcS9ezdV8ufp3f0fL+n3XXvz7Fds/ffD899IOY7AMdt4JTfbTw4Ta6zLT6KtCuysEfJzgjCzcR8kaY0TAUADBfpMr9nJ9hp5ln0Zn+OIFmFSe/vnsy7sy+d85utvJJJ/NlDx8tOb2r+bA23ut302MVX8uHyt7B7I+lf8ezumJ4QSAlzZjB4sJlu6lNpAc0LajHTuo7RBpYDU5EIdQmPA8TRYZO9vTsbgyzp48P57TaoATSBT1eADHAdYETtJlxrE31HYYseaJlFtTtH3vQQ+kBiIDQMVPmFzD1y4TY3dmsbUGHAdSraDWDKwQA2QRw0zZxhIJoKlcqj8LKEPSB4TuEBQImbtIyHRpsEpH054SVgJVRfOyeaFMPFm5MAEKddclD2wJpg+iTyKm710SaVTgBNJQOp5cGyZlNNqIN6DKxmOJoFbC/qjQqiAURGUl6sqlQZaI3l4d0J6X8TscYsyv/3l5rGM2fQNPKoRT9C5NbF3fHV/4Ccb8vvAj/Eq+fy0xZqX56mv3AXxq2JErTQAgftvPiHKNz2dz7vzyrzaNd4BmPffqu7MQPLerHdY/32s1B8dG8jRRe43is8PrYBYd7shsS5/74OXMBEAbtLtFtF0HUKwb8moqCEbTxv6M9nkBoPOzjOtmv5SL+87jR+qbyni/z2P8fKzj82oODJOdnWtmF7ao7dhgpg2ZyOrm5rQh5w1H2VA+fiLdfkB+WdJQM2cAxApGGj5/kR/Of1NiQBN63RVl7KJmKmaLyGXOlhuQABwJ+mCIVivtRoASgar06OKIEi05AxuglEC14dfuqSbcpy/mkzZB44pKOxpVCB9QMvZTtaLRYXNQ3FwWfoRhllIFROy+b4Xb87HOkRWYfAf4zcDoai4MufGyE0t7F+f4RvZWHXcAYt0nx2LuQynOAgrQ84EF4zKDs0lenO43r8deeWfpcL927eO5vTFGM/BcH2UCswvAGx0JRg4n7X7I3ecN9grYrorS0+bkkZyvPbvxtD7hrhejDerr0RimiA4FQGb2NflrkbB6VLT9gOwPIKJrZ7/paSxOso4UrQr2WvHrceD2OKB09GTOpPAUMwo0wX7sOB4GMKONqJY0Hi0ULzzdk5mgEf3KgKRge4Z8bs2sWlotoOOgA2lvQDmMKUsWYEZk2QgIGeAEVjW2TdiTSm/g/AOaNoA3KCVj1dxFSHsaKD3pTMbIal9DBHLwzaexjGUQECWqW1HfB2Lem/l+3Sdjr53n7mptWJWc6z0bo/66CI5DsO8Vrblvek8EDVfgwhSansDX6R3Gfd9ECAOwcqZdjjwf6542iGkjUAwvvQeZb+4+MYjjfk8tvJHzK07rnyPe3yvwaceXQSBXhwmp+e/zy7WSbkPQvLrHCsxWkPbq3uu/5/NXkLX+HZpyByxPAvH6PlffXWncoy/vANDXx9VzXt1/Zm3fAcwAgMByDgWDQE9tz9evx7rZvHqs+f7n45wwem1PSVxImYmOi9XprGnDdvuJfPsDOyUvPmIMAxNZfr6SkbaCVIpF9RbL16eUrO4uWVUQYYDzhsYZkjckShZ1SDD/PyKknCGPT+ztQBKYeaRW48GzQGQ38w4ITMCW2VIskKI1T1burJOgorUDwg1gTwYtoVB5pGH8zdpBy3BTsc12BiqxAS+DPv68fi0vAcLbY36JExC8Ol5rzq+O0IaXe0zArG9gk8lEAYRjsxml1NJI+Fy3eYUBAAGcUkdc9f8bMvFbz3Ras1+fPrd91S39Zt8u+/CN9zwrnk/XnGTG3JYrKrGRQjFSF4WZr4LQPE2IbVrECmiD1grdd8j+gOwHcJjvn3PfFkRAvhz8juFTa662Vv3j8XjgX3/9hVvTDgAB4Of2w1IveXTpcTS0diBYscfjMT1eBFQ1L9GY8Pj8C3DXGWIgiUKzuXSwsJuDBVIF9LA0MocKmgNYaWYdwNFAqYJgCaKZnQXkBIEFkyUkHMlLxm0f5u+crf6vRqUbIpu/lNzyH7Jjeof9t1c4mvYiIvTk5WFC7+B8OlTdzCvX4CTW4ppmbGYx47dFUuPpIO0B4Sbzhbzqi/1ALAIYHq5ibP5cGeQZ3MykTL/J2+MaRI4Gz9L1PE4xC18f75edKfU083Aa/6P+u4d3kbneDZ8/A6CvElh32ffmeBkEEobeqOvxDAw8TPsiEONaWzhruu+OFdCt3311nE2yiynEzYvGqAwDpooHRaTRxny/EECygBbLATyYPu6T2jQkVvtZxyR8tF4xaydATVYn0Y4wFYfmetZertjA6/GTp/NPz+x5HFdg/Wr8xYVnJOjGpJnMDEXk91PPrhDMQa9BSW4qVvMZyV7BI5UM3m7I9zvw4x/Yfv4H2vYHpP4/CPNDcp/KnDNSyUC2tAk5ZXAqaG5+2bYbtmy+jynfIKxoqZgPkQv0CgXljATPxP94oNUGNKuz+agKPiqIskcjwqMBtee8Sim5T61p7UnNhyapnVeIrOIJWzRWgiKBzX1NbdLZ8LiPH/kcJRhL4mN18ZbxUjj+xnq6UnQuTnIpJ/0df6ftcaz9pzMwjfUU7Z2kMWH4Ddp1XRaq4mSaUVv7542Iv7FBLL0LefY7wPmL9uxQzJ3rQSxz/zrzZZ9bfrSznJoVa9tL+uC973MvzWZH99N68Q4DLKoH9o1rF3CI5oy1uZoQwXLKMcwsWg/QsUMeB7A/TLlqETkbQ2Obv7lJDAWbwXg0mYCdWRYi5Y+Bw4aco5qEtWGi1NZkPXZ/ltjxqMuTOa46YIKqrcFg9OEuPBD29E2E0K3gPnqtmdJIh1iddE8qzykjl5u3Y/sSKEE5QbafwPYTLf9AS6WvkjCnSkTBivm9zu+FiNyH0irpRgBHzFsz79q7qK1Odd9d/vq5Zvp2WeZgUSfFPWTelUzpJAvconRBTvTnUQV8LicknzZGExMXGA0QsyH3fSRm25lpnN/Y18dX1T/63tg/WOTaE8MWfoHfOSKx9drXUaFEZ2W1+0LOP4pgIVfGFehB1i97lGcBMjM1HRi8YZ7mz68mQVQBmT+bWasr4DgDjVegcgWH32UA1yOE5MuJeXGvV8fahysgdjVGc1QUgGkxnvs/tx0BLL3vX2y0qxll/W4FgGsfvwKV83n97y/OWe9HZIE42sGLOgCFpU9hBucCpA35/hPbz/9E/fkP4Lgj0YFcGCmh5wWjlHpmf0kJxPaTeEO63VG24jLfTd25ACn1oBNiy8sntQKUzJewHtY3dw7/a28oip7c1ASsRT8iBHMmEGdn8dgLu1vtUc1AToqSrI1NE4oSdiJo87Y8opAi7xMlEzGqlnmEQhBM85jo5Yr/Hih7cX4HZV+DxjcnLB+Yf9YpGG8Cf5Eq6Xx9oEIHNU/P63PIPydSwF0zBvMZt1rGDufPcSFb+jUvn+n5GHN9AmjLdeexfmrAfvfKDcaSM+XLvv/ue36pGFy9/9eNTIBzpF6BK0AUwIMVyavn6LFDjx04dqvFLQJM5a1iA4y0OwaoFOoJm9u+u/9ts/x8Dt7EUy3VWvscEgmZC0TCe/K6s0oW4U9kbH5rwFE94KOpJ7M2n94qlpS6SevBCImoJ5EWT3zd1EzpDabsJig0Ut/kYlaN5IyWP2BTQHIBlZ9AdgaQiuP3c0YHwCOPMQBvMH/+EhAsUCcogMXbYdnfpn1/luNjPr1XImfwaNdLL/bw9Zzk/n5EgIRiCrYOcD5Y2gGcpt0S6O4IF6bPy+hcxsyovTxeLM3VhDv65eDsC2+9V2AxlBwb6wCDaw/IlaNz/MDvHJncMV410Oa5QzHs86cz2GHyaOCnYIhFyE1awQokXwHIkzb7Biyu/YoJGGXGwlF6pnsHsr+24QdNLlPbZ3MbYY7kY0WvNXt1RB+UQtd3JmxJoxMJi5+e72mMpC/smBmXIPwNuDs/14vDNfeQOgHsRy/GdF/bjft2prLfjwexsdYzZTJfFMAXj48PEygVULmD73+g/Pmf2P78J9qvDxSuyOVAuZnT98bmL2hF3gnN8z7m7YZb+YGyfSDfN2z3G6ovssTJmOHakBng7BRlfYDLBtru0McO4YymQJUHWqsQOQzI9TGxjYdh2nPKCSlbkumCgkw3fNKGI2VoZtwzQzZGTRkPTdgk41EZlTKIo06zWl3av1AAACAASURBVLP9ffjCVwdOngDb5HZI9nDmzqc1NwBEvKdv1r88zYlTAxdvH31OPl+7BG3JJKjnpvRZcdEAf5ieJTHAvjG253vapudslT7P1LM2PwB0n78Yc/gVcDsBn28cZ6vIq02ncz7jl2/ul6D/6nkAnJm9iz7Scp93bU3t+fbU3wl5811mhlxynzSFAz7xhMxokP0BrTto3y3KtjWzmfq9w/qUQ3mCojbL+CBIVsbR+3AcD+z7jrzvyCI9i0C+3Ww/UKsLHuXgJAAqx3v2PWbZQ84Hg2iATGVGhGMxW71uFeOAhGznTCmBKSOlYpHKOYNzmkqeeVUSqV5GjqD5A7T9AS0/oeUG9WTUpJYdgqb68coT/CDLyGB/Wr/EFYUwzxuQZA9+J/O1jNRjARLJzI5Ebnyl4Us+z4t5Paw/WEiAEys4X+M+LqQmN6U2tL1BxczkrOG3HSCQ/bns/3wCX+Lv6MX8japX0+9gskeWgOuDrtrr9+anc4eJ9h0oC7kc11+1p/0za0oun+vV/rsCzNVidPIBPG0Ur7q8AK4rUDZ/twJAT2p2eZ9XDNT63VeMVVwz09MzkxUazisA+aq96+df0zmcAe7Vc86frwzEq+ooc//nzwV66cEwt/+OAVz7++r4Dqsw93O+7moDXd8h6/Dpic+Z1FMBGZDJW8Gx3ZDaT2w//wPyxz/x678+QOlAuSVsN8Vt21CyVQQgThBSLzuYsG135NsHKBVjAX/+YUKTMzLIErxyQ9kyyAFg0h+g4xP6+YDwL6AR9KZolcHyidoeYFUINTAs/YMmQmIDo2AyU3IpkLyBtEC1WOqYzCgZuGdGLYy7Mj6FsJEVkSey4Jim1P3aiFzMEdk6ssF6AiAv35fq10zOen7c43ev+eq7/uczCLpa4zqSznW8wswQj0Z9ak7UI6+vGelQwN71sde67V+9Ara/BwLH/d9cczHmr9iXV/Lkt97bRbtPbKd92UEywcEJeVogmGk6zLVwMym0Qcl8YMEVkANyHOB2GOiTA5CKnj5G3RrFFrDHZOZog44u98gAFgHQ2nDsnzg+C3D/cAMxbE1TA0clkWAM5TBZmywQpJSoHUwdHOWc0ZpAk0cYu5KvZQRekAPJSAUGWH0eAVlwRy5IxVxSUs5Ayn3sRASHHOYXrPa7agLnDbj9BMoHwBsIyUyxsPvPiU8iSGN+VyZzAYAgniz7WSHHk3VOPHk6ez7WlJIpl65wzKneZjl+BQKpnzfav/zBpPOpolZBrQIRBdMGK9U4/czl3JgmPWlm/cJfcl6vs/I3kzjOsBH896Kgvl3TEQW8HnNN4i98BH3NXB+rwnoG92vf/g7zny30ug4qmkYm72gs8t9tOaHK0IDmDOuAgxcF6n5YeHrU/8sZx956VYb1IUTEF9tzKo/4ietmE6lNWCsCz5xBXhQ+TM9xbkxU62uDiEJMRURyTbI7q2LyR/O/xTN9MjPYx8ZyMCngGd1LKd0UMYfD93ZjkUT7ZDUQ9/049bkvZpkWKJ2fmcj8SLTJFKWonvTYIty2bbPz2znYYt0Qnop1u1B90n7DgXuyP6hqnzfre4OYaYUnn8q4V/QxJXZ2UUES46MWuUtWQSMYmCYCzgW3+w/U4xfo9oGP//hP8D//L/DjAG+M24+EwoRSMlL5MO1XBGDLE8apgHNBuX0g3X+Abh+4bR+ogLF2RZBEIQy0lJCZwBC0z/8F0QIggZQtsawWHAIc+ydUGja2lD6tNSAnpK2gZAJ7EAptCeAE4oJWbT7wLaNuBUjAgxQbAQWMlCzXY20VStl8kboj3AD0ymQbLLHJRVVP6Wi+UPMaGsfkB0fU/16VtT5PvgAQ78xB53Ynpmntz7j6qZ2TCUWdVQo2jNTyJSZgWDKq29EqAAPSgJnlCTBmxjfH/nxv/QDdcf6lcB0s2BkmxdqNHXCwcB3c4NrXjogsypuWZ7erT32JBLvruI0k2s/K2BUIWBXkJ6UwmOKlT6EEU5iixKpmoPn9W/Nk8PY8OWVkVhz1E9oOsDTU49MYQPKcsJ3OJlCypM6NgEaMQ4GjCppa5D3Vw2o8qEIOCwYxuWR5V3excnHs5uB6WKWR2sz3j5Es7Qwp8s2ULnItSwQ9j6c0MhNzzg74fK9sAMBWR5wJtdm6zGVDSwnbxx/AtoFLAeVRH15UcRw7CmckJtSjYm8VnO9I2w8gbahu7hQVsDYQ3M+RU2cBK1UkT7YvzZ6jlAJiQmtH3ztDuSaX17VW2//IA1mcrbL8n6ZoqaoR7EyIcIFBUNjnM8kSxEoctp/KaS952htT7pWSmBNUgFYFhQvoIBjoy271YOhUNUMi44b7O57XwLL+pjm9kijz/O/r1P3fg1t7zf5NyyH2btATkHxFwNg9ZTnj2Sfwqq11Pw4w+Yr9A4a8ieMyCng9VgbqiuWKl7wO2InRwXmTWQXOep8AmVcv7IppXDe7Vy96fTYbrGshv7b/boyezLbzd3GvqS0BjCG6QPR26kg4DcIZSEZ/9Jntiz6IrHm6Lp77G8913hzOn8/fx3FiWnHN1M4H0bMeZQyCoHVlJFt0X0keDPIBvf9E+fM/QfwXUv4X8o2xZUIpN+Ryhyhhb9U2V0pmUqIEylZeKd3u0HI3AN58DoubQBhQZuTNqpBI/kQrxdIvVIXsDdh28PEB1E9IM38gEQE1A3AZkaC22MbBGUKEGyUADGHFlhR7Am4ZyKpI2qaFDIjssJwZCUDzjdiLxwuwRrCd3mWApS+O+T3FHP0/dYy5c81WPk1NIsvkneDJuj0KMc7TyaeHqFc4MO8MMnPYVBbpWwOEr5iA3zvO6+Ha6vBs00H/bJahQw4sjN+/qb9vmWQANhd9sxGLjj1VB6EAf55LD2obntSeC5PkMOA++f4Rmf+cBgZw5q+pYBdFFQOBJAb89s8HONnaJiLUau1kTicfNCUzJVuqyIotDULCrA4BqI29iSCO6gmgUZuVqnPyI0y5BLUAEwIoF+Tb3XyRtw3IBZxNAVVYwmkhBSHhaAfI2UPiDCo3YPuAlpvVAU4JJKa02Wbv8j/kopeN64q4Nss+IGQRul9UdKKe5++sRPSypvy8N83HSiDEWL6bS/N5p/rtGCRGB41zDs9lUQTrvMoOu89lF94e6z72t49vgr8V2BGtYzgIoau2bN4tGOc3u597LdsXx/riPZe4m7umB4iJtnSgO4NOIMe0kjNImEHkFaB51Z+ugU+T69VLvAIqGvmm/Gd9deROe4GsnxeSTzaxcxMldyw+5/27AqChnSngPlyuZUZnMBaN6GDbrA0HyIvPB/NgJFSll5obDxT+INyBaWyYV2P3VPybp3dEFt2nno3dmAsX+pR64AMQrtB29HJC06sMM4MJfr9KhgAyU7uCc4GWDbRtoPsNtz/+CZH/CVUr8ZE2A1zMBaqudMBybJV8Q7ltKPcbeLtBcwFtG5gTksBKTzWfS2z31JxAGwDjiqG7QI8D8mhA+UQqd2itqFKRvf9sA9QjwpOzTiP/WANQobKDZUfSHQXAxoTMVuOzMAGFse8+uSLowTd7YhhLtArK5QhfVg1ziMZ7ujz93358x8cwBNdJEbrYTNalr9p6HomTXKDUgQedLgqQNJuLvtG3L44n4Pzimlke9OdyGd/zecW5XuuTePLakekezvCdwF9/Nm/oG2C+l2g8EXtDVpFnM3g6vz/HKPEFiEXwitq7kUCClgSaIWA394oHf+jhVTaaV9XACBgByPzfyJIaJzUfwL1WHC3h1hgpFYR/GjN7ENjmpd+Akqw+8ESggyWBWrOEz+JMFghKjMhPKq3hqAf2fUfdd9RjH/WAPT2KjY9VhlFYDWHljLzdUD4+QGWDcIKmbODUZX2rFQpGSgpVrz1MQMoF/PEH+PYTUm4AZ0AtlYt75VkwjBDY5b65vQ4QK2IJss/m4MHMsYMtVus3gQAdJEvsQ4QoDzpy4trz2uRSbyexVT6JebgSEMCLAFGFVw8JmZSgQmhNXaRFRLYry13BuZrF81pe/ejem2CfjgioiGnfwdwXcuBUtnKw/efj2aoG2BJVBxFjqC7k1vxJrFGcQeCrOz/5FPtxSgNzxXatLM4MyiJDj0wv/RVjpk+Dc9ZKXoG22Ry7Asl3DN+779+xfKvAvGrn6l7zeMXkD1NqaFKv2BVbcDjlS4r2mAfoMybQtKaUTbOVdn7e32EqLBJujSA7P/v63Gc28AymL+8R1yztERkrIFK9LfGJHPmtYkx93kWEXk5AydBbgd7vyH/+A/vxB/T4X9BUrWYwZwjMzM55A5OV6Su3Ddu2oWx3cNkgiS29AREkgGZH3ooKeKk1BnGCpgLNN2C7gW476PgB/fy0lAwKJE7IBBOsIUBcm4ZYHkDjZBsEVv2A2o6kDYxmMQ0kYJhpnMTTLFFCp0IkNkaY2Ty0BUPgkzDBl5v//I763DmBid9DiX+HJXurdU/rZjzThb+gl7NDg4+PrbNgB2iu1hFF1eGb97fTRSxz993R38mznPk7B+lkzOltKHpo7Ms+XB9XyuhX5z43P8kaUff1i0TCDv6kIsLESBuIBNAGtAOoFag72v4LenwCsgNqFUA4klGHawwJIinL0cyUu9cC2Tw9CYwB27Y77rcf4G1zt5psKaRytnETz0WYirHIdfi1haVFmuA4KtrjgWP/RN2N/atHBYtYoN+UpNqAM4GypXXhlJHvd6TbHcgFJj7YzLaJ3bTsjB5bv5tardh0+wH9+AO43QHOTgiMXKLi+fCIOUqsj3cp0kujhm8kw12hfCwjSDHkEVOkuxlHD2qZfNvPsv88D2aC551p9QoTzJjCXKDQ2b/47OyiazxwWAxoUM3v5yfgCvLv5fx9aZn41vE98DfudWHtuGjn78qQV0d2D/m+YYWPyblzZ8f98K0L3zVe/MXmCcMg2/zCd2Bqr/uzvQCb6+evwN1676u/z3SqvVgNLXtqa+gNMaFHVNpl20KnqKzRV7uPqvkK8sWLC7YrxtQ+8yTaEgtOB3uzPOeZQTXH2XlszmMU0UNLxBJZHyMv1Pp888KNxR79DRC35hALBhJA9wM1zTruOeVfnDe0qU+2wFNnBsTNSZQIaUvg+w26/wAf/4D++A/Ir/8B5B2ULccWwfJHlWSVPxK7hkww3zkv3F41zOQWbauuPYtrf+LpH1L4+Wwb+PhAujXIUaG5QDgPsBFgnhhgA5iJAIUltY0cXF4ABZkISQWsgqQV0AwGQ5v5FDJ7smuhRRa4+ZKd5SIg/P7IQe08rH19Py2bZoxnnGxIPd7ElyBQX4KQN8BqYspsnzGgf9oc3Nx1SpNEatEATF7rGcPJXeAghEzYXwZ/2Jgpjdqi3zlerT3/lz/SuuHo6ffaxhiCOC8UkGh1yBdgyKG+3iPIYm7s/OdLt5bL/sSrRygD7fl5LvcFK58IVat8FG4K8TnGb9IK1QPaHgb66gE5PkF1t9ri4uETXcEUW6tkyo+o1Yqvh6eCUUXzeWLpkdhq4cY0EFgeQAXkqPj8/NVlWKMESmYKBgEtFGwHIbXWUWLuHUAgAjyfH20Zmgvy/QaUhApFVdvYs6qz0eQsm3ZLiCjQKAF5g5YPIH8AZKZsbbXfh4jQKCPBYq1JzVdu+LNbZopE5GZVcRcInysKwKtUJbglxp+lw0AH37QICqtw9Tx/wud9NrOvY3bat73qRzwPoCMzhqoDwPO8vLZWTO4bkdrFn2R8H/+Wi/Ouj8it+b9pe9ctx3EdW/cDSMmOyMyqtfcZ5/3fsLvXqswIWyKJ8wOgRMl2ZK3uPsqRIyJsXSheQGACmNgLRPT7/caTsXEK/8agfHj+0cMG57V53lcfO+MQ69f3bYhZcm738fkbAviVZvkMETxz/D0TNGfE7vg6j0rV7yzrZwqi2eN1z9qxIUmHaysy1Nt99vznz9z/jxakmbtpD+ee22THBbFvbmzko63teV61VlJK5EhwYejnUsoDrcer4yul+atNYkRgD++BC7G+bYwjO1p8X7Wjj59D35G4IDAu2u3c4d7Oo5dhuiDzlfT2jrQrou62MFFE3AI2vITTFPyA3eW+WEXL6mU5dcIpKlwBdEoH1yc0xXg0D3toHS1MGVIiXS60aYaSHeGrkJOQcJZ/g6CdsIOXNuGZwmvz2CdpC1A881k9QUZb1DywhEmiNecCNBNHByXipMCDt8Nl/pJZ5O8cv9n0/1cPGZSY8Vn2OJ929NxCiA4kz3gfR6R7TJaz4Iz6qpiP9f/wtf4tS/wk5/rxWyRxfNaDwvj8fs9u+QyZ6b+f5THndfvKcD2MWwT+iXkd5oPyV6EtCA3rCuASpM+hBFpd/fxWnT5pm9XxPJIbqITbthsFofyJCNVgXb0kXKphJIgrcIpwu934+PjppR7nkAVzQupK56oz6fQnpxhmOJCRbx4NccUzpYROGZkvkDNMTjq/1sbSGqbRL9V9ZqpKioCj1go1FMCUL1h+wzRvFY60G+aiUQ/Zg2m0kzQndaoU8fAsUYNmlOr9amZbFZGEhHzoRnymthURG1yskdQx7KvnvWP0BD0DaZ4BNWO/PTu3teb8imVPGtnOt31H6CE9gKOBFirMSbk7UtqdlcCzgvVvrOW/ffzv3vd/G/nrx+4CtmNa93nAR1i2HyKPGcPPjvG6HRnULd5gVKbG55+Rx6+OVxC0RD1VkWPRk/48fVaI+dnEf6HMNNstDY/xwrNbH6zloyv7GUG2C7XHINn++3mxeX8dx2M8egbyI/pw3lzH/ntEc8/XHhHcfn+3yEaF+SxIDnMlsn7RQGVsR4G2jakZKWsEW9vmrhNxl0ubEml+Q67fqfUdW29Uq6TmSEQXFNPsQjoHB5dTNlSswCQg1S3hWhtOO1DwmBRXxGuttNrQFnFK6kqgqZCmmTZdsHV2JLxGhRxcKTERRxKSYSRMawSOV09QxQPiLSqGZFFXVsnUlik1XJmBAlgyJAigPQt477eu/Li+sFv3zw2itt3zrGRvc31U0F4e/zNNalfuHmMZRWTjMWxSnQamA2LxHulUdnLj8zo127TP7QZjXOw2d1+2MLrhpHhta+gsP9pjn/V1Zba37zeHWF8ffVzPhmjPyu0X7AkXZ1nx3BCLmrGnJKK+N7YvNq9RjvXsYH9y9KX5f9v6o1JtRVmxdqMuH5vy5/8b0pxGqScEgIcYVXbFNgUliE+XnijoBvxaG/elIHNlTvh+1uVNKfz6+OTnrw9ymiB/J+eJeVavNVtLGO7+xLORv6FarW4IlhDuU03urg2jsfdaM2OtlTVKfUmrSHHXbMLLRtKMmszDQvIFna4wXSk6+4zsYwhUPBTE0E2B29Z8738JmVO83J3VtskYRxHDUDKn7+kyFtmBCvdU2VbjfMsROMn9fvR9/Ry/f54v0s5o/KOC2N3wByOFvRax23/mxsQzJK/LjgMaOP5eH87rc+1xRb7i5os9aGvfs+s2uOLxjFMbn+ZfhPLvd0gPcX7H41WM4iuk8Xif7JdGUHRHdOSogLzS6sEHvnaC1ZN1OZ7fg0UJHqP++cikM1oW/fmvEMLDJJHza+3nqOx7hp2+A6jUByVw7DqRiPOw47Xn99sUSj3eq7sd6bc4CRU93/OkAKoqknzR9xjA5wryowL8Crk7tm9QIE79Y6e2PLUCe/wVO/pwUOKfPHOz+qieNBMbtplngkmrWz+UKLPXaIiqlzjKyQmhL9+QujK1P0j1T4wbtE/MhIajdjl7LE3DKM1rj6ZcMHOaCM8GbLSIl7Ha3KqULlzDNWzVM/xUEPXsvKo54gw9LlFKDgEa3GDFyNPs7nxxVKInhqh6WagZr/yRsfjfyJgXKd8EYouMPl9j1lJUJhCwtG+aFoh4n2fxc+v3Rwn8aAw8nSX/fx2h0m/KX9dej/JlowTWhiRx1/qUgoqp7Gt0v+22JrwjQcQZM/vn23b03yHC7m2Fr/VfM4KJ/r9xezv8HD8/GHpP2rFf042y/tluhO99/ZuGvFBW93vsm6wFL5u30cMa2oYErv6/BOnzusJy8wVoTgAtXUHfWu8xYE5NoogUVyyjOojLVn9GK14O7lI96UqTU5a1BgXjXlZuy0rOxrVWL8GYkhO416j1K+Icg61n/xrWGrUE6lg9BjCpOPKWEibO7dfDdJp5skoPeWk1opqbeSxj9+KgnsWsGZGM5jdk/gOd3kEyrSUfu8bm5dmHK+Iq1bBaIgxEqFSoQUUV8yQPcthdu66cKhHPOLpSH4Z+z6J/5tUR8XCbs1L4yhvYvxsPT1ok9jUvXZdEPUtaZFBbeny84MTHu17y2gP4qCR29axHnpxaufXFK8NpPPPxaBwNwtft2M4Q3ci7j213JTDRQvo9S1r7mwkqXxx5YwEP+D7lRCmLJzCU1eFvZDNca12Z59nJKwVgdlTFDJGIl6OR0g4719rT3OMzcwL/0ppbKs1dOmKdUNOzqhSfrEnd8qutMcaImBmS3I2WwhJMeHKEVQ9+lcgEFVOsetZgEyBKqYl5BwtRkDt50e/OJO8+PAChWNT5UxcUkhNt8TiL1OMhY4Pv7VNRb0eSrVQRgJgxTxPrfSHnTCnOSzXn7LFNYqxlJedML3PfXYqtAVH3MqfsXGhdeRKvzFLaGuhfi32oI3VuUfXMrTGId1zIe2WX3bprQ/DzGPtR1+qCIKxjD94t22YeNiWdjb5UjzvrXIUmLVydPr4aWbMy7Vl5yoCikLB8hfkPyn1luvyB3P8PdvukBFIn4i6/Ju4eqiaIZaQVpFZyMU+wkUyrCSQIXIORP4cgGC3cVh2xkCgBlZNX+LAsFHEOMUt5mzKq4jyPUwYyiIaxUlFR2nLD8oTWSqYy2cKsKxMFqUZbFESp7U4EAoLNIf8VqvdJR1T9nGNcqw3UAmflyj8avht/bseTzWE893fJtO3EHzcYd66I1f0ZInS6BwkPAVY8czOZk3oHcmkKa/S0SIp2+LxKOWHVMzk1KW1opPVNhD7nf9P+rjydT3yF4kXd2q3Ifds3lQ7k9vt1g2689278dgP8VRLaqWTksNmMRmcLYyqsgbimz5O+Jvfjd9EDW6UZPMKIyPTseIUTfybP8K0r1DvYHdICUpC2oNWzgLkvsKwoNahjbIvvrN1gys4mMHpCchLXq1Oj2UpTYU7vzHnyvcU85q7V4pLdnFz44+PGpML36xW+zc656UzQTrheC15+cTBSK9RqlJU9yQLhMk2kaWItYGsQXOdE5oKlQtOdCopmWF1parSm1CmjMtEkURu0aUYu/weZ/kGxd6rNqMyICKU2ppRdOTI3ZDxCvQBGyk4tY9Y2PaATOfdRqmthmn1fXO/BfzjPmBqTuHt9lP19jtRatr2hI9Lb3zGrS/FawikUwVrXwx6yTe20c/J2xD6lxLquiGZq9MXy605uylJX33ukI/Z939QtAxqxw3v3YyQVc6O2bucr4p6EFvsl47roesUQ97+hbxHLPhrMxn7vaOFRLMRaHdbYli9gzpjRwxdEzLmTA0FPKPN8IWvi1+0Do6LaOShjn7fgcXwKIwZCvhmSJ8+Bt47MplA9aqtn92ynIXGloboVwz4AblnEwomgUTVFW3f7HsdKh+eckYgR0eoW5TPxdEa5jBNyNRBPdxj88DzrVAf7s7ob7avjWRHsrQ39v7Bl8DlSaptFFp10RMtOfTC6bytG6gXDH6yUo+vi+N3erleu9PN3Y1vOaOf5e6qP8ThXRkFxRnQ3RbMrn+Ju+A1Stz0LzMyCDsNN3zHpy2TCNGNppuqMpG9Y+o4tn3iVAHetapQLs4HPymrDaqWt4aoKL1gNNMKssZZGK07wDVBtVwD1vmLLQl7uWF39u0AbLNrqq8PnVUfJGwWT5Hu+FFpdaW2hpTvoJ5YSmq4IGeqMNaW2Bci7AtiTAjbUOlZVB4I23eycFX5Ee7bl3vvl6czYvzgqG+zK5LhQXilFL9aJf4eHAWyM/2MjIwmgC3w1PzclLDk6oynRmjASFe/3lsGVedJUbY8l+ur4CgU4nXj4/dVlD8je7xC+//YxogNdvjVs9HZ0ZfCrY+jL8+fWPJHAbDxvf76GQY8EwmcLraxeXrEU2lro2b+dEN5LrHk/VLOogCExlnF7dYL5nBV08modzZVRNdDqVngKY9N5/Bp18RjhdblR7zPrBDJfHbyIjbnHwqkqWZSlelxaXQtmRM1xJ312RSd4BVsJpWIKgyzkZvUYQFKUHJXu0XAEsKii0xWZ3ih6xWRG0wWLEBkvaZmigFYjx1B4+KM/1/rcDsPC51bMs3YMr/KhHBQdqxzW3Ok416bfps6T78/y/7wHjIAD7Eo9uFirmNtwZfQ67pinl4UbEGez/s3QspOOIK6fbCjbaR95nP9/P4D66Bm008/+vNchVdLjEWMd+n7n7vnrfOH9/Z3WooJNLQGQuUTTSGTzvn3RvrOsOR2CHImgnykjJr75nZUJn/uK9sLKfgN6inxvlUdimU9o1wi/bCxBLtMncxTVCYTOF5b0DVDwoHlrqCUwaNr6Ez18hv3/q2ND7Ho76mbP4uzjQL+fjW3tytf4HnVTBPr9wvj2wTUiqPUYp9MTD8aFcyTZ7MqFL9xkPRamWzGBwBFp/9JJNmNDsW6hJHeZBKXBGdI/L/Znn43f1RIcXOZjZIOQ6YlCoxDYFMW61+I0s71kWzu2Zxu7YTJv99GM5kyTCc1XmN9YPzNSFEkt9jwXwi0lJ5WuhqWK1IrI6vQuVsP1U7w/W/X2lUIJ129tjVoKsi6kdYX7DVvupHWhlcUTPVpnp28bfUkLhbBZpVpD0xTKTqAX3LFpxnRGWDDuoJNbugQaPGbabgiAQZINYXrpdjlvzF1x4zTnhz5+Ns5PPnw8/5my8ERxePisdcF++HBfu9qwJDApzIJcEi0BxfnMWrfYHDbzOULMv02gn2J5vqz+8eQY3/crBW2bp/3U47njXH7aF+zq2t9VBrvRcWzuyIZuiQAAIABJREFUq2QOf+aING734Ilh0FHK7V16qIrfc5+axp79W0ixmVktWHPEyihQiicnRNk3FVfyHKksQYkSJd5S6hwMjt6oQJOQFclLOCa/3qpnzGKV2lZqgabJXcBrZb2t3G8rSRvL50JZbrQ10Sav25vEo2aTKCSvCkSDnO+O/EVy3zQnr7SRgJDhFoAIgVTqNq47cjQergQVqmSKKtf5iuSLZzRrzwweFahKi6xnVd8HfU9o7hqVtiGoD4Y/daNB6ga3JK+eUWtDwrO317Hf0bC/M/8OMn2Q0V3ZU+1zUR/i+zoSuD2n7sTb++cBKUlX9nixmT9R/PwXv0TGv15ffxZpfQfaPXcc73de36eQkvPznjVdaHsWdtyzx6wvy/IIDvUdX3pBgK/AnXpoQ7+2G7//rUog/Uiyw5fbucMEHDX4baKcuuBsMTBMJqtl4yxCQihu93UhJOrKVFd6DPbnqGybg1tdkYo/TNZkg+Jre/Dz/q6yCeNx0M+b7TMEzD0t5ijk4D5NXaVt9qAP90UyWlbdFbv36eMxPt9dAGnY/I79/bTfnxxnAXC+9jyGvR0jcnm+flQM4fmCfPbcbu2M81BVsXSh5QukKyZXVmasfrowx1jvC6l5HGARJYk5DUJrpM0CJhTS1ReTBU2CqmdaQ8QPrkgp2HJHyoKVQlt7EXt3PVtXRqpnDJtIsO0bRFiBmEToTUUp5FZIupKoZClkGpO04POSHgYdrl/faA0NmZU5H95HPa53kHwHxeM0jq+UQHlOEP7lMSo2+8Q9ft9vPygm45PNcFeNxkaaQWaFWUkXL31XVZBVnV6kU8BQseCVGHk1Xx2vUPwvLjhc+9WpL+/Zlcl/o0/PSMrhnl2m+R9P5dN23u8UxfN3oVQ/9JOIo7FhlDtKW6BVtFWkFkfgqydceYa7V/FVESSDTW5ACo2krsRocm+URclOESdQ1gH1sdaRXUeM1Qo1YqQ7hYsZSBYQpVZhWQrrvWDJNnqXbniLChqxyGIR11wqaOVyuaAilOijPGlkDDtFlERySKNX3zjJ3FC2utzviptZoypIvsL0julEQbz+SPN7pwhU8zCYXnM4+Z5i/rlkiVCnLifdhS3mwMaepMi2N4wJmX0Cv5qJYyWus0wfkbxXe8k4Z0f5PX4H7lZvrb/7kGQCNPZkTQ+t6LrCi0afjnGdHtv3+8X7v4PGvzoihGK0l2OOrOvK5+cny7KwlnXTa3QAnNoQEvfvHl0RfNw9eHzpp8iguUbeKw1sn5kF8BIbvCq9KoTJo8DZBVssQFyhq62wsRPZ7sjZrw0eQhKGCw3RyG4Sz5C0HqsX/192xmDFbGSZQtRAjOey6aHxt//WIq6NaAPDROv37G4SX5TekiRpXzC1bYpgazFZe7UqzxlzVElcC+5In9kxu7lbWtsY9k6PXvWus8OCPdcC3d53VCaHsT8vdg/EdwtYxIOOswprJC/s9zu6qFV9gz8j0Kb7/BgXbtu2t26R4fQGeaKlmapXWnqnyBu1/oXUyqyFKUa+pERKBrlFPWd39Uq5o5pR8QDu2ioaCRYy9AO1UMuKrCtaCrbe0fVOXgtaneh2m5/9lVpUvFFlIlHEYq80NHsGcpOKaaVK4aKVmcacKhPCnKFYj0mS6DR8IhXnipTstTS7K+GoHFS2jFc3o/0Xs13dGhXD8bDhl2dKwiZRu6vjjPrt6/TVIdgjI0Mf535ZJy3Lik4Kl4Rc3QUsSWglxqd1NzLQPFHAK6X099wVza+Of0f56z+74cr483f3G/vryTlj7z0863Bij/HbLXsbx3eQWMfHfz0+PeF6IwQe5Vp/knrG/FalprosdAS9oLWEYVRxtM9RPtFGygKTknRCykpbVmrxuL0oE4FmDYPKkyYOCXO9UkTxJnTlq5SFRCZPb+Tpgq1QbaWUSq3Nq/VYgAahDFlKpDR5QuLq+86YkdoRma5gOpIWco/YBweWgi4DhBSG3mme48aJpgl9/wObvtHSDDljGp4caaQ00dZCnjwJplaL6h3OvqDKNo82e0txVLD18yKRULry5fK8EaTY2949xv/tR4/1PntxumwcUb2jgth5A7vO4P10nm8SGcgiHlfeSqWulcT00sB65H9+BDr299jfy/om3M/heM7x2Pf1442PwMVrR8LxnjvQs1/QM9y7PB71kG6ktFZoVIQc3/e+bgfZ8Oq5zwCc8TjwAD7T3pGjgtQzXX2xlY2hfUf39uSPXrbGdOzIMTV7R4zONDFWfcFaLXRYdWtDcClJ59wzg6ah5uz33ZRVHd5B8YSN2Hz2Dj0LyEehO7Z861h7VGJa9Fl3o2RR1niHzkvl8G0Y0E8oYbZzzzQv8jjo5+zjIwdSf7cXVn6zSC59tOC+QgZ3a04P5z5TIkejYRQi/V2adaXutbv5sX9c3EpOML1Rs/9v8zfKx4ysv9DUmDW5EtCzqGtFa6VG0g2aIZtn9ak6Xxe2JbyMaKUrgpW6LrAWWBdaXZFIOFK8jFsXzH1RJ1U8ItAVV5GOZwjVDGOlijFjzKkxK8wiTE1JBc86FPWKI5o3l6lpZCttbs2wJkcqlRj5bR6PqFGgOwelZZvX7Of1c18dD8rflwO4n2eCl+uLyJZdjzm+j+JZY0nRLF7pzUu1wjk2+O8oX//D47cWt+xby1fo2vb9WRl80t+jHDoogufx3J55Gk+ej+FXffR0Pzgcg3s9NEbn4rRtXEpboS6ILZjdSW1Fyhqxfyvf3y7IulJSpayVVoxihdbc7amTeqxnxM50pMvME/va2mireXiHOFL/lhKX6xXRiY/7wroU7quHLemkTJpJaSIH9YtE1Y1WPcxjWRbu9zv1vtCWBW1+7ValQsO4FxzxFLwa1raHie97XRlvPR7ePNgteAPz/EZ6/wd1fof5Dc1T3EM9mUXMgZA2oRLpe6EsNCIkqYfYHIbFtkSJ3Xg/7on9uz6uz2b0M5m+3TN+PiCe2zPPoVGP9+rt6mE/jt56zGaSeSOvVwJoGeL/9nX/mIUmL8LMnrfleczf/5bsGPWE85HCc1llUKT7OA0u+GRpC63SmEJftf13bRnfLVsI4bPCMGr1YyZkZ2AvpSFWIgslNshu9WhCBUdzWkOqR/KdKVJ6o8ZnOQxcWJcFbY2y3PHAfLdEUOdCkpzIaY5SQGyLoMfIt7BALIK9K3agi5FNPqaH9oyH9Ri1ep4UO6LQxPcnDIfuY0/d3GwDPUKLrNyU+ntLjGPPtgrLxDSKix8h3o2XKSa5GLRSg9BYI/g4Mq7bKBgGC8+68it+rrnSspebtf4ybEXcO8Ax/NtdGvv4dZdBRyBKKeT8FGg+tKcrsdskxVG/XV94TGrpyDF5ouUr5G+kyx/U/J+sH/9FadDUBXRdC6JpywhVy1ht5Ms1GPFdOct58kRGD/xDNfuGJA0NKL4rgq1Wd3Ph7popsrKTetxUpR2yxqAjD+7WLbWQU/Zzxd2+kxqTGheB2ZQ5Kc0SaxWk6Q7oIkglYmvtoMOBK/buCR1cgmaMsTEeI3cSTM/k3rDGet9vD3yhDO3njvd+IVQjnvd4g1G4eaKWaLjPYi/QcW48KLGvXJunWMBD82z8Y3yZh/fa/t749E73OCEzD8pUb0U68oMeENlQzs19HHGv3QA6PGDbEF8op9t4Wdzj6/TtsU2Hd+6y3iya0NthSPJNjWxYDbdpVAqyVt1X0wpZGlkMSY22/GLWwvU6oW8Jqyu39cb9vnKvhaxCaUQss69eNbDq9Cw0KGsLT4w6FUryqj2fS+HXx52fv+7cPhdqg5xnpmki50zSiaQThmeNl9JYl4Xldme93WnLSlsi+L644WfmwrIrGSKORKsmatQULg1EGw3P3jXz/aiYkzcTNeN1fqflKy2/Q5qxlD2BLbt8Xdc19tzVwQQZMnKbUZs524aZh5psSsE411os0+7J8TXU17/1+uSH6X7kn+3j32I/MDgQco8IoVmfMzuDQo/pk2Fd9nmleLKPmVHDALDyiJge5ubgOWixNo7yos/XAWiiz3sbvhvXygtlapzv7F3bY/ZGChfwpKhDG/rjujzYbmPbXjIAuft7S9/zukK4cw7v+u249uO+p357BnCNwTYPtYAfEKChjzoE3jd6q42l3p1TaEC+JCws0YSqx0L5/cZs432idWTRUUUnslzvC1IrbfmMgOFAHjUhKZMsU4C5RvKEpr3Ml5krQrojOTt6eXzPfeLuf4+Tfvz+AdGSJxZ8XNODecspBsNaDHyMYng7DgvpPB7d2nwUxi5gD7UTTwrZ+d3GnwmhtPr03P773+V3Ol+zpaoPLoTxv9m+iI+CQ073lofn7Qigw0OSM5Iv2PyOXn5gemE1oVVhXQtGi9giH6oqFtx/eBZgWOimsm0MGQkGE0WC2qCllbbxeMXibx6EnhBySmSFnLzQOoHweburUxKJU7sonrmo2bHBSY054ehfalzEmIFcnVJEmofRb7QHrYGl4C/zDEOx3VGOaFA3NEcKn1nxInGfUfGB04mHOXOYBw9a5+O5f+d4XdK2x/X5LJAodK8lvq12Upai/eOG9oWSyiDfXip/vzkOytuTz4/I/PP7PltXe/t+05fbzuGTe1tf57EZzj1v+F8ezY0Y2Uo/DsaEtUNSn/aE9OxhsWICs0BJqCampsySmS25oSQZXWCy5tyANFTg25z5drmACn993Dd3mJdTa5vyUUqBpr5nZII+xuvu3mvlX78++NfPT/76+OTzfnO6riSkeWLKM2maA50XRxCLl3dc15VWwtUbP9u6sq4VwyszmXipxmlyGhkVgSBqdnveJ2MKPsI+nJ486aXoTDImV4q4ItqCvDpFod+yrOTUY+d9M895Qq1R1t3I7mPeCZRGoKMN81P7AMXfKSVnPjgdz5T/bX/oiGMND6DmXZYM15+n7baP2XEd+H5hJN1jOL27BGnic0wGY2/jGdkmKGcy8/1ztv7576zpV8eYcPP4zNfrdVRqJRzQzSoSVb76urLuDTGjUrxoBjvquusdz9HXZ+1/9Xmua6GDCrlz6QXdi8hOo6CafWEg1NoozSjrghYP/BU11uAE0sk5jK6Xd5pU8uycP0k9mzKlxFpLpNr3eDGjRR3P2+0XbVlZPn/R1k+0FXrNz7cffzh3oF2ZJLGyoDkhqZIuE4iEu1WC9XxnX0+afOMfMlO7grYtJogajfvEMXPaATMic8qF+lpWpmlyGgAraPKg4t7RXbG432/sMHwMRii01hoaHId91bTWoMk2DrAH45qZP7OVjUS5l58rpWyKYE9e6Au3x7D08zehmvOm5PXru2I+/j5mZz1Tkvvzco7KDYH89ed2nqj+zN5OVJhEIv6no6OdU6oikjYF8lgpZq9AkmRG55nykUFnpvc/qb++8/HrF7O6cFnvC9RGskZdF6TNpDdlXRbSLEhKTu8QsZmSLlzmzO3zjpFIeSZPhcU+abG5KcmzGHEX1STqWYniyI5mWEvzOD5RVHxcJAl5SmRrrsYGES62IuUObaLoBJK9EkYRaoONSKmFEoi6VRg0OhJKkESc6a5hVyDF5NtjunyenZSMUX6dNgBsR46300YDqm8c4xyxo4G1CaMwhPo1m0utHz2usQFr0B+Ykslgns0dFAW7MhrIKG1va6f/2ZTVrR1fCPmxP/o1Yz+M/fPyFo/f/M6AGtHv81G7S8/2sSDmvyNS3XgcEKCu4A9rddzEXb7pcfy2dg/MDuYhOYc5tUMb+zlmXqEhARe8LJpOcE8kVS6SeCuZS8tMSVET6rJySY2kOYijC6UZWAGE//vtnYYHxd9vH5TPQsqJZM7P15Y1wPqKtMSPb+80TfzXv37yz3/d+Plx4z/+4z9Y15W3KZEvM9frFdRllsm6ET23Upw/FiGJhGIilNXdkt1sdgPXl5KkDJpc8Yz/oi5LVDJIY0qdskooLaM6o5fvpG9/cp/ekPzmGcvm79Hun0xN3XMSsdNeWlwoxeVYTyDsslVPY9vlZ972kD1Oe9v7inO1llLQkLvdaO/ATM7Z5b60iEXuoUluLEvzfba2nTNwTtnHcXE+YbEgqrGIxxdP5LHWghw7Y833AGnuBaN6ElxPvtlRb5e3Pk83NWpbP2Ing1ZsI7P2c4Z5G/0yHpsHriN/PRRoEyNyiEU9xhF2w2q456CkHTF3NxSSuvFuweahmzbmOokOyq2v7Or2PQyC4qQIDu+vQwUyF8zHms4PvrkzWtTj81yOHDd9VQ1raQXZFQS93/282ri8fUOjwH0W3QL/ZXAJuwtaaW2l1rACYkEuH79odSGHilamCZlmJM9YK5hlWvNJS0ue0RV9YBI1V9nbnZCDW24HEJ4nuhzh7d1X7wkoO1Qesb4D8BAuZ2NzV219SnPy++bElOOiTKpb+3od4Gdj1K2sB8T2xblPrQK1h/c/07Z8dZxR03NA8Ct05NC2ITv6WUHx/o5nV0QfF9Xk8Z/J5wX5AtMblq+slritFXcdRXKSgOZGS8qSFi5TQdq0ZaOKCJomjwtKM2kGKwWKUceyR6XAWrggZFGyOPKXk0EEWG+JQs03T5NKpZGqYsljBkttNCrN7lS709KNljKSLph+YprDGoz4F014jEG8TGuxSXTh0wVizJtmu/R6dnw1xiIH4fn6tOfKzt869xUPoQjgZbowc7qgFaquHvsVwTDSepKLMWqvimzy2A2uJ3NQHKXZBaSdvvvi+G8iCn8HHT2f8yUi8eR+v0MwXr7bIId41icbwtG/r1Fdy+lXTAtIULskiOA41IRLzVwl8ybKtFakrGhb+P4+M4vXxe4hRrUyJH1VGnCZMz+mH6zzhNRCVidGLtZYyoqpkVOmInwuC//6dee//vkv/vVfn9zvd8ycFHyakleRmWZymqLyD76OmhNSZ8V5+1L2LOUweGzrhUjAUNk8UuQJnSeYLuh0QfMljNSIGdRKQSDP2HTF8pWaZixNXk0kQAGvdBKZ90/G1d23e/KGnkoEyoE67LgmRnm9ydoWe9xYXo5dpp/1ge132+V3v99eMKA9IGTjHnr4jPCCMbZZEdtj+pvt79vv+BJlfNJnz/7ejaXfHxJyIm0K3tgP57X2/J7PwhI1kmhfe0Aezz/ffaSdOXv4/PvXe7CIHJNA4tP42bXqY5bpPinUNazObF2dO82sbm6vSYWiMKUomB2RXYTl6ZmpuwuyVrdGyuJZYWW5s97vlPsvV6JyYl1mJhXSltW0u5V7DJv096nmrj+abxq+HSARW/dsgXwloFWVKVBSRZBuHfX+MfA6sh7cuZeA65phVCXpqoHvTq5IDk1RjZ5qjZynB/4kXyhDLEX4kcdkkD5OZy6+7Xr2fkfcwiR+N8yhadze6oGHG0N+xJEYgD13l2+Ksj1ZI8NhUR1Fg++pW7GjEBsVwFHRFJGgjDQ0T+h88YLsb+/Utz9Y/5r5qAta4aKG1jVqSM7UtVB0YZoLotWVwgqiw9xsXotWtQX65k4WV7aCXBWP/5zwCgWTgqGUkBRN2PkNw3psrWCtu2UjblO6G+xOkpmsK5OYVzXpBKhbVneKG0cQdF+Xg3TaKY12C1X4Khf+1QCFwORRuIzH7xSbVy6I4YT9V7apCEG5QQMpeDKAOc8imKP84/UbUtARsVOlkX7OZhSfFJ2Ogh3QsNfHmKB2/HyPtQQey/Cdztft8c/6aFj7m+DoMMCj++2r5zze2fnrdlyj+3HNlaINtoj9oPmzN0SmNpCKWAEpSFppuvhn0kizV8SYRcgtQh3EmFJDJ9BlIWkl4+CAxv9aq2faVncB5pxJOTEzU4sbXZu3w4ykiTxfQDJrgeVeud0Kf/31F6UUEu6u7HXBJUInXA+oWzgHHRWP0I5nxrPLHcWSshoontEr6YLkCzLNaMpgSkqOeDU8iYt0QS/fsMs7lq5outC0wxsRj93ZNUxxQy7kIBYxp0ElJgTl1zCez9oKQGed2NEyVQ3eUnmYJjsaXSPYZnBTclbEBtls5QAqnPfUUTEVEY/yIJZksHKpceDJHeffmIpp9sjusSFye7Dddr2xK4hy8PyNsYIcruvIpb8PnBW81xK1He7zuAr36OtndZJf3c/lxBBWNp4yIpKn2MXxvbbxsCcxgAOEdVIa9sEbU+S3uL1aKeVGq17hACCHIJ00kTXR5hkx84DaeE7W/dkdhi+lUJeFNTKx1o8PyEKeJ9L9FmS6hlHc9WrTHj8Xz3QKMfHFjG+w24RKulkcqruLE3Z0qWcxS7NTEGsMRwkBFa5P1+T3TdKFRFdWAqGhUcUzgHO4TkzTIQsaugh+tmj2359p9n08RkV9XLTbOVb2zwZc+ozwHubF6Ti358wIP97jjKw+u884ld2CHH63x/jIft+t1JUqaZpoeUbmb6T3P9DrP7j9vJHriqZKjl4VWak1wboylwJpIdWMVfXyTHiCUxNfprUE8Xm4J1TcpZsUzwC2I2VQR7hht46RhCSlijprRWsbuaxIoNTWohZwZZLCRQoXadyBVYTShNpijWZ13UbV3SYioby30IF8o6CvAe02yOtxPY/f+fhq/F6iVifF5nDvF5HeNnzlJQLxigoCTSJoOstRFEu/6ImV/vxl/r3Pf4eq/S8cv0XuxqOvrScIz4Mx/8XzHjaI8dBI8DugNv3PGrI1kLNWMLnT6gJ6B/G/p2RkMdQKk63MtnKRlUkqOTu/2yUL0+RroZXMUu7U1TlmLXvLPK7OXZGXeeJ6nZmnxL9uNxDh8vbG9f0baOZ+L/z6deef//UX9/udZI0kjZyMeU6OAiZXAFuJ+N5SKXWhrWvsQWswUdRdHomHKVQN4FqEJhlyRvKEXq5uhOYZdEINpilhNFpbPVwhz3B9h8sPbHpzF3kfszC0d2alroS5IdMRri5fxCJchn0/jgA6T5yPUJqjgf64h3SEazS2n82p8/cuc47nnYGG8T3G+4wKJMM+6zkGbhgHlOGJkHRKmLapgOfV0pHJV4cbwGeZNxrJz0SSDYkdx8OVsRfeBY7v/UzURa+/bvDhHrsh/++Jia9lwGN6ZpDdmexar5lRbdQ7NTTJROkKYa3UUijrjbrcwYxFBbHKlDI5z8zXC4ZgPTMqAoy7ZdJao5aGFaOtheV25/7rJ8uvn9isWJ03pMcCKm+toQlEvZZeM7fe1AKFqy3ijYK1XjwLMyCvqPwQlmy8cI9FiwitQ/LLDp37gitlGbgDB26pUAi8DFjx7OlaUDzW8pomr3OZMinJTkWwmQW6cQX2CXBevIcEDc8UYLf0jgt3P7HR6wKqupI6xnycldHfKX+eZNPRsa0L43/a9qAUG7n3S3f1hmu8/8FuF3VB1wP9j/F/simEVgUQNMot1TTT0oV2+UH6/n/49fGfTFbIq0EqaGsuvauPbl28FmWbnPgVdd6yRgpF2WOF6rpGmIGjv4owiYcBJHU7vRer8j4M5pLiz2sWrn3p4uvI4QieBew1gSvZvCaw1hvZlMmEipAku2ES3d5JYf22uzDajTl7qgj8XWVD+FpxN9s3lvOVLtz7utrHeL8JMVE8jvF4RD81HycASqNZ9LIJqPNQmoZLeFNKhjb+3rR+fvR3PiCLz49OhXW8/Ih+PAj60/0i7n2P8fvbbew0IE8UbDuOfW/Pht4dmmN7mw6IjntsdIMwx/tXqCViWBePX5UbJjeQCnJ3iqVyJ5c7qd1iXq8kWZhy48f7O9fsdcE1ed3a23JnvS+stXgOgAilNJZloWJkTYjB/X5nbRXJiubMfSncPlZ+fdz5z//4yT//85+0Wrikhk6N6yXz7W3i7TozTReExP3+k1ZX9zyVEkpf2fa0Ugq1RT0rxeP81I39Ksrl/R29Xpne3tDrFZ3fSPkC5uUbUxLWtvi8VYXpil6+IdfvML+7OtPE6XPMNnkokjz+N9bQtguE8qcmJHWFx7EFHz9pXTmzMJB7Rm4fNN3BltaC3cF2r1l/Ts9yHsOcBs9LEt2eY0OlMBn2vQ6mjPNu91q1h7lZ6560OSpzCefzPfjhiX4aF7ixp4jY/uFx7Z0UwJOA2P4aYgXPqNv5kHPD+md/YxmfxdNohPs97OGC7r4eFen9OCnfj07xw195RGCeaf6b/ik9KSEB1SlKuvs2AhoduVup9xutNe4qSDOmlJnnmbq+YXmm+857NkufWF3JcsXKFcB1WSjr6nFWk5IE5qxcAu2ZZofbRYTaVko1z/xssmnu/jyn0JCcSOIKiQm71VGP8Wt9gVwvFwDKuoYrQVyJibI11rymZU/SmKaJNE8DW7z/X+N6KV7cm8uFaZ6xyUhlImU91FruafuHTeSkzB0XWGQcnoLu+/N9k3BUyJWncDXL0Woblav+97hwHy3E3Xrc+vrJz4dpOsyvs3LXDxHZalmO82RT/nCFMnXbLk2kPLPmC5bf0Pc/kfmddblxrzekVlIOo0MvXiu0FC9OX1e0RcxZnrc2llJd+VuL00DU4pserni58qckTai6QPXi6AIKOdSDUozSY2MiQ1xTwjQxawbJtKRe7Sw1rmqsUrkkY6GxVii1UfDknyZGawmh1yq2TQF1934nyvua7uPZmIzH16jt6+t+86BBwXouWD1+NqLORzetDzo7QuDzMYtQ+r1OBtDTOXhSjg7Hae6/Oh42oIfbyPjH30IRf9uXg5L28tr+boPyun91UpDP7R8MzpdNoJNPG9QVqytSF6wtWLsBd5AFdKHdK9Y+aPefwCeabkypcp0S7/OVd23Mk3Kd31CFOlemKbHOE7VW1nUlJf/948OpUTD/eft1pyDoPLGsK/efP/nrs/DXzzv/+tcnt9vCRUCTMWXl+/vM23XeZOayLKyrl6XzvadtdC2lFEotUcPblQgToXN8SU6kaSJfXQHU61ugfxfQTDdgKrYlTbY8k2ZXEm2asTR7MgRhzGvHtcYwnl329yHR7rA39X0qSsFJgBsdUBnHu7XH/X2854Oa8GKNn9fTGJLT95XzfnEx5mmbAAAgAElEQVR4Ho8yRRGqybYXiwWdkKdH7oTJbaBf6avvN2t0P/f3aNuz4xWl4K4oyq6sHb6xv9U2v8XjeY97//PrxuOgwCNPzzmfl7fgzy3p61EJ7J/7d71hhmr2uAZ2pWldbpRlwcrCzSrUSs6Z+frGdb2DKDJN23N2dM0nQEfWWqmU5eYUG8lLYuWcuVwuvL298fb2BvMVyRPF2LJaa/GMsRqZUp3nzySBOgXALPs71dUtv3VZDgpoVzikNuZ5jsLiJYh7HQFsrSGlcb/fWW53AObrhev1Ss6KBEdTM3dtt2WhroWmySkNBDTt2bs9C6v3S0dxxixYX8iOXlpXonHEVlK3CHcaFoTgStpjFau5RTvmBjxYaCJPJuEjyjBSuYzz56ULubqS0q3KRBcOnh2cZRCItiOuGEO8oLet1uq1fMW8YERKyNuVVi+s8xvy9oP87U9a/Um5//QQ2ooLaO80WqneptrcCEgNagneR6EVry5Qyp0aZd+ktS1uQw0nJtbeZ+M6MlAhR6ZXrZ7Sr1mRHPQ1aQISGaGIubvKKmqVZIX3S6IxUYtSS4IaFV0Ej2NtboyFNbULilEZ8BbxcHylBJ3G7iwLxt/t/KxxDhwN9JPytytFD8KssZWC6/Fppm2AMjyZSzbD9XebQF9P583nidLV5/xgYe/dOkIQQz/0LnjazWcr/kWfm7/vpuj+5njq8nq14WxK4Rkh6X3fUczjWtemRyXdjF5fm1agc9u1SopqOWY3YAG5uevTFqQtJFmd6DwJlwtcZ8/mzVH+TUO5miUzpZ6pmn2faY05Ze7FaVo+bwtSodwXUlKWZaGpsdxWPv668fnzBk24vk1MqfJ2Ed6uE0mg3G8I82a4e5b8EK7hgR/UutKkUaOelETYjsyZPF+RywWdZsgTGwWM4V6L1rC6omIsZaVYQ1Nmunjd3yaTVzJCvR+lIVIjkkGC4ctiKthW5MaHKJK8zKDHKUqXlV0h2ce2y9fRQ+XitR7ixvv5EsZDN8wPnz9MKzt9fwYKWtgKv6cQczlMuMDHF3ZDVsRZBcY5q/7Hk3ZFQuomn9qmOh7O67N+E5Mx77emtSdX7YdsbWkc98Au4073P9/ptMceEMBBrh2VxOdG89fj83iemTkC+CB8hSCYxdnL0Wj3nnDhE9YpSRB3d5XlgzLNSF3BfMDW+yfr7UK9f9DWxdnOO2RsyZGLFmSQsRCwlWYrta6kpKQ0kZJX1JinxDRlNGd0vtDMlbhlvQciJ56MUoNVfv0MtEjRnGhtdtJjqVuyRS0Lt9vNyT+bU3rkcNV93D+RP344OidOQturoFiU47p/3rj/+umuuPVCtopeJyyIe6vXDdoQUqSyiFM3zNe3LfstjxuO9drF+6A9QwAzaaOyGRV02/iFJg/l6dcHt5q7OHpGttuUXn9zTxg51Iwc2iU9BIC9xNCrSXi2AEfl2mdUFxbdgj1msZ3/Hp/hxKQO+zs/F0yXK215554/YPqOXv5Bzf+krH9RJQq148Z2MiLg2zeBVlekJIpmRIxaGq35/GjrCmVFanElDSO5VkraWAkiS8sUa07c2SkhRKAKNE1YdjcSHfVs7gK1WkFXxDJqd5QLtE+aJFppbkRYpVKoVWARsCg31SQE54g0DYI9dB8JYewLun6tBJo9zQK20zi/smCf/T4qgQdBeTrcwxRZyOZ96zaMl7ez4puaZpdJznUIPVO1u8YJRPQpUme7e+g8h18ih+dDd07LXs3kjJ4/fb9nBlJXiP8mWvhvHwPi82q8DNsCrCyMXXGCVzxi3+L/ELFPI1U3RqQWrK7ADVhp9ZOUV96y8W1KfJsys9yxdWFphTRNlKoYqxcMaG6IeWw3G61Wa83R/pQ2KrF8mfnz/Qe3Uvh1u3O7f/DzV+Wvn5+0Kvx4fyOnRsp+fkqZtVZu64LmQrXKut6dY7mvxeQJJyUlD9FZXSm3SHjWJOQ8IZcL+fpOzZmUZgcYzJOSWu/r5jHqSykUnZnyG5a/YdMbLRS4MZJVhjAIT87RCF9ygxOJGMAuC62TOA+AxQbQsCUA9u/GBEGXq0Ity2H8++9ng2eUzf1zG+RD7782yvaDQrgrNcd1NSQ0VEOquVyOddwjGjWm5bY3DdQvv/Nc+B71cMo+n+npIQG40NWudpAbm7K4obSdbSEyybdnfpVdPBrkYck/Ofy96uNn57u9MKC3PTJKxtkTuSQiZGvdqnZkwfcQca47i/I5Ihv02pqRBWTObqF8e2P5FJDK5dt3Sl1Z1/tmmWCN9fMn979m1vd3khqX71cn6pVGXWpM0EoWKPVGKT95uwj/xGN+pusVsRURmJMypYzOM5XMWgqtWSB/XoDczLC1+iZRK6XHO6REXjNa70i7MF3iHtUZ3tf7wvLxScbpOqZZ0ClTPhv29s213M7kjlGtOYchFVtXyu0Xekuk8kH6xw/mP76zSiKJcrsVpjxjq8eW+CIR1tvK5frOlC/IUB9Yk9d+TClRrJJSxDtq8sSH2jaOvR6T1kuq7TGI7qK0gRcwpag12UGG2Gta82caHhDtaZdh4VijlQiGlZ4d66n6JnWzFseJJ8NnsLPB9987NU8lFCU8627LhpQEsvMfjtVo/F2KrzerlNqYzLbyekmv5MsPf87b/8Vuf9HWX5T6T5IUtFTsfkNEaWKs4kjx9KZYcre+idFUWIujHLQFyoKVu1PAlNUVwWKkyZFE0wo5IlaKs/SnUJYbLpBLuJ1rEiRVynKnaqY1w0ypa2MB1iyUpMj1QrJPUjU0suzNMpARnZF6D8HkueViiaeRIZFBbAhb5Q3B0YcuiLoQGRG97bMBtRtOGUROyLQailV/cA+gt8Op/ZkbYhYVCY7k4CHcIm7UMDqQLVlJGQprhAGou+e0C9Yh9meb6w1io+6C2PoCGBUyETf2Rtfz9vXRGDJLRAHWAQ2ALUbn1KcW0ni/y4mIt5/fieI5b3CjRe/Zpf46fTPZ31lgV+C3dgzP6W0CZKtpvm39/n2a9rFug/IX8gEp2PrB2lYPKI912FBsuZH0RrKVbJVsBbOVpEaSyfeGxdeCqvdDLV3+EAi7JxSSPERGNEFSqiq2TtxKo1iilMbPXzeqKT9+/KAsK3NO1PKBZiFf37A0g2QsZT7WT69ZLI2cPSnEy0Um73VJEeYkzlEnQFYnnJ+uWJ6p04X0/p2KkcyQ6ntBzoKkRrHCunibdP5Bfvt/afkfVHtzQ7R6jLE159hTUjAteA3YxXYKGjHbuDMb0Dn91LpXuu8dUajBoJnTio3hNZt8NrBmXLKHkOg2TbtyaeFWDrqVqIbSn0N4QEz2+dVJpUejPaXpkGQ5epbMqstZjLJCXYx5Tbw1r83uM1o28CmZ4vWNj8tBQgk7ovMMn30Rv7eBXAPaNtxchn7ZP+/IqO9ZyJ6YcjzGrNzx87Y9z1o7fnV+BWBE4P1+aTh9VEqH2wQolLrhtn12TArNvVSXSsS2xUbRAgYmSqk9Q3aEroGab9hpyIgSR/aSORq33D/5/PiLrEp+f6dMyVPg287sblEwXCleOmhO2BKlcTo1SKvUtrLWRku+md7vK/f7Ei62cOWtxTflYHKvtVKorEuilRvIOyLfsclJVruV1MrqZJu2oD3Gqs2YVZd/KrFfJFIyPkuhtkZtK3W5c18bIit6VaZvVyw5YWlplWo7cph04f3b94j7Cw6loD6o5hOrNY8heXX0KiLjmJyPElluI6LmVmOPMewB/HsALgyIwNnCsO5+lnAjnLPFn/88t/HZfBoVxt6+r95NQuhsVnC4QiVlNF2p6Up++5P6+Qf11ztL+SDVStpKKlXMUrxLC9S4OJdWChJ0MVortHWBdUFrQVuNwHcjibm7R8RLw2mQxcTaoTSMQsHrlFYRFlpP1sOYaRVH9ppSzdNJYEbaCnLzijq4u0wqoeg7aa1nQAlIRiQoUw7lDbsYbWDp5KLsVDSDonPs4Gea3sMYvHKLHv9+vI+d0C6XKV+gboNussmebulKi3ELxLCd3yVg2mev88V7dnfYoc3+i3/uu/HOLWpDI3k+bw/nffG65+vHTehLhPLo73l989N7b2PZC47uT37sHwNP0ikx4R21g07VYzQ15mRcM1ynxjQ1JnFktscjl7b6/maddWFHAc0qqaNWFTRl0uT7y0UTOgm3vz5Z1sKv2w2RxDxNqCT3LOBVgKbLG9++fef92zfevn9zhK9V6toiXMaf2+uFn2WRV9YQDx3JCY09TjSHARvjYSB4DWOrxYEQFSTNQf3ynTZ9R9IbHu6tbmCiXhVFnBbNwtOm2uN5PWZdTghcC2X7MCyD4XQc6ufzoL/naJJ0l3Ef6OM991CXBxcux8/2sKX2ch10tLLXT/Y8PEOlbfV/u/cCBhqU+DvSUzY9xB/c2NWxL9A4CS/OJgPloOSNi3M07MJydgOl89hwXjav5ObzdnUF8vBT2oZ89ntvtYDNHs/frjO09fPbcJ0nD1VsOz+X+w2YmfTqLybd2t0VgFcw69n/n1JC8+zxEUXIVkkteRWG24388cF1vlCWO5oubsFHhlUpXnOx++xrq8zz7AhgFqR4kG61RqkVXe/o9LYFCpf7glNghJK1LkHy6bB8j9mzuoIULteMvFdqfF7aSmmVZVlguaH1g2YTs75xaQULWpCU3oKXzJCcsHtURxHlZoYsnpnG9crl+8r0wzOf53n2viwzNWpZXS4XuORNoe8ul+33F0rUsf+7UOiQzqMAcFfA4CYQt2pHSN4M2oa2Cb2GZf9PRxatP7f67yfBsQkUe6SgeXZsroOTlThuOM8ETd+YrYkrPuoKqaqgOZMuM7Zesbfv2NsfLJdv2PrT4x+l0VBK2wOQU4O1VlIpTgJrzo+m5gpgLQVKQcLtTyQA9azN7l535C8FLUyNkIHE0hoLjZoixlHDPlTxhA4TalOsGk0SyOJuMQoqrrRq89hb73hHQrbSh6OhaealBre6zIPw6lNlHwD/4AsF6GhF94v1dM4ZyXpyv2fP+Eo+f+VCDa42v23EY6rS1N2JAWv5A0Lxe62KHh56avJZ8fl6Pp9f6Gn7nylomzL8/K6v5e9vNMgeg8SjotCf/9T9d1J8/aLm62K/yY4gW6VZRdU3XzH3oFxUmbMwT8olCQmnWFIMpDFfvKpRa0CtQQRdPekqKlmoSlTpaZ6N3ISlwG25c1sKt9ud+21lmi5e2ah7Toqjh+/frvzxxw++f//Ot2/fEBE+Pu9UipcXjBABC5RtjAVvWHhT9vg5TQlNTutE82tW612mSPXqPrUI5IxevyNv37H5GzLNpMkLI/gz1i0prMthIBRHp3rajBCRkEeDWzfvlaeOKFWfGb4nbtt6Z/kYFbWYRl8Z7X3fyCJhTu5xfl/tVSP4cAYVjif6Pt3ZOETEGRuAXr/dw8Ng3OO6Z/Jwx/5HN/oez9h66NGpely/PblmrKE+9sv5oQ9JIy+S3LbndLnd58/4M/ZzDTfuliFuHjrgflvZztdQDDXebHOgx3X+s9EhBgHyPap2eO1e6f3rGmYogl+hNgCmnvAgph4TeL0gq6J1QWuj3e+stXC73dBlYbl/MmVF8uJxI5bcdUtscPginOeZiqDSoMeHxGRySo4TUWczz5RcVihOufL58emTy4L/ThrNJtbPzHq9YO/ZQ6jMqHVlrQt1vZHrnTwZ2SaPH5kmRCKItwlFF7I4EWhKAnVFbGW9KeAbb0LcXZ29X2o1Sp6R0rB1JV9m0vXqyQDi8YINfOHDlwrUM+Tt/PsYy6eqm2Dzc/Z77O5VEHU38/icfk3rLqA+t0NRe4UAjtc+i1EYg1wf4g1Pluyze7mrQvGeNky8agBTItcLdrmy3ify5Tv29g/a+oEthUrBo0gcufZ+90QSakNrBfE6ox4E2NDaIgO4YesCkTzSrDliGy4Lj5yItlZoJqx1ZW2eXWhT2sgvN7dMvGPCXfZZnLdsEg9ULAqTGgmc3kgTTSa8TIlCS4inygUaRQg/AIkKNbK5KC2U2weF4zzXXqJ5QMSSfokwHe75heI0KCNfIlvD+b5Zwx6x45nXkpQyopq/a9uDkvPks3M7D78/P/el4dPvfd6YXjzzdwbUq/u/ktWvLzslfG2KKUSQqZ9nYBEz67GzxO8RlpHdYFJbuU7KuybetHJJMMkeOysKSb0mtmraQiSaRinSPMX6buRpdvdvypgkSoXb/c5fv27881+frGsNj4y7G5d1QTFaWZimxPfv3/nx4wfX69VBhQHd68lmXpUJWhl4boV9fXaFL4yubnhZ9c25miOBWb22t1d+UioXZPqBXH9g04ykTCMM7mZRLk42Jat72/ZpIid5N8jVdlSquqI4jv1okPef/b9ChPWwPXcHBbo8fqwV/GruPEMfv/q7GzD93Z0Gxo2HsaqW0mjW1ZpoK1tZh8hVgBaoXJC3+feGJwkaewy0dKX3q1i95zbseOzVvWxTJXcskY3A/vxci6ztw72g07XuP0PJc+QOKjW4D5yKrA3XpXhjL0DRNoRQtvtE6TnkgCTmdbmRspDqRFIDzRvb/FZO6bTpS2wcmwumb2SanY2dRsoTViZSWeB+o7TG5/2G/PqLPCecAUk8Mj6KVPdMvR68OuXs6eDl7gqauVtAk49Oaw6fdwWnVK8iUpaFFFlX2E4u7RufZ8TWZaYud/L7j0C8zlk27ttPSZgvmek609KVfH0Hy5R8RxGu0Q9lvdNa8SDlcsPMearmpThHVFIqC5qV+XqhLRkD0jwN7vZ9EZsZJD2168kkbL1skGx8hO5KcBuglOKB8s2CbJgtlk9E9lrIh2ccLTVf2CAyBhl35eU3m/WT4xCTUlsk3AyH7YJqLJLdN90N6zRFI16HjtD2++aETDOWrqTrH8i3/4f1/oG1FePTywQGQbPHhfWKNh7roqaINMrqiR9TxAJJqbD6f4nwhSLVM3tFXSlJEs1tEUPksU2rVTriJpPHbZp4POUUY1ZNqJJpKlgGKExamRUuKtxVaS2xpgRBG62mWFGkAIEiuueojxu7QDVhcxGbscX0bH1vD4hZDNqTkXw2d07Hptz9dlrEuX+POmGbk80FPLFZOw8PbGWBzO+rnVCaI+fZ02fZ/vIHw+SZUtV9PhsFTfz5Qpk1/3L7W1687wMfYG9v/36876FtvQHG8YL+txwVWel4gO2n2X7/ZuN7VTYKmE0JLFAWp0ZK7iVtq5defLsk3iTzxsJk1ZMDcQ+M4CigmKDJuVEbhqW931R1Q/PQxBpl4m5L5eNz5eevlV+/PpE0kfO8Gbl19Uokpaz8488/+fHjGz9+/ODt7UrOXtNeYFvrhhNSN+KVBk+Exx0KlhIyT558mFMkSvZYsKj6pJ58ZM08oYELkr+h13/A5U8sX534P7KFzYScE9UaNWSJigUbBKEMnfbfwQjWlDDrNYp94LqbuA93D+vRGGVX1EMxMHNkdZtGxhnp37x7fd8PTsIOIHTamX79eS4/Wwf7edHOUKSt1C0mbufW7FWY9snc6+W6tGibrNJN0fN55Upt/B1Tf/y5C6VREdzX88YQYF313NuwgRFx/dlF2xVSDVDn8FP2N9qeOsjpHQGM5Ei6miWh9D873yENsT7WHQF0cMJRQ7/niAjmVqovgrrSkiJSUaYvrfFnn3VrSVWZ5yvaqscEJkXnT1g9ff/++cl0nXl7u7pit0Ka06b8tdYzthz6l5RY19vWg2NSQF8cHnafPANrLdS1kFTQbPzx7Tufn7+gVUr1GMJkSsaYw/JMKZHjmfOUaXVCxDOQVf1ZU860iPsQEjZN0BqSvAwQeYJ5RmqFunK7Ldg//8n89s7bZfLC6Hjtyrcpc83ThvR5PxMUM4aaUqw97ef9/FBaB54865vREAI2JmWM1uT22WkD6gu2teNEH5893u8Z0PJsQ/sK2XkV69fnQ//97EboYcIE0TcSsWAkyF4aap2vpPYNvf5Je/tJWz/c1Z0aOuUt+rnHVVirWNFdd1hXUm0eMN4qUgqyrkhUCijWYgMJGguEVokKM26FbVyTrfpzVBy1s3AXp0TSKXgrMzAhMiEp3LyTYlOi6YXarljNmGWKJdQEa74WmpkjgVtNxG6oOUKy0UcMlu9WQ3hA4Z6Nzzjurgz5M54pKX7i06Eeb/r042euolfzCcPnvIgjr4FieNq7HdtzvrbP+6/QvpPx9aVi2tcZxzXyPz5+pww/Ux5fIaBmTz/2r75QiGm4+xdX/FqJn9XXRV2AEmn1BU2NKRmXDLmuSFtp641SPoFPalpJXsKb65SRpkiSkOP7PpJS8nyllN0wWgsft5V//fXJf/zzL/711ydLNS6iiHbFraHq4SwpG3/8+Z0/f3zn+/d3LpfL5hZzeRnroHYUX+g8qsCWTJdUIWdsmpApI+oFB8w8bElSRtRj9BIeC9lINM38f6y96YLjOq6l+wEkZUfksIcazun7/s93u6p2ZoQtkcD9AVKTHZl5+rZ2ZTlsTRRFggsL0/TpT/zlN2z6hKeXsK508EdPTSa2M6OehszZf24AsVGLfp/v76wU7GXmRzJ28wHcAgX2831kiHmck9u1zsDvvJ48+z22kUWiK8y7XLyioK3fU5wReatOl1/b/A7AGMpKks5wEUBLugxeAVkH+gHUtuCN/WfvkIf2H1ouwa3p7pmG+Ve7j+K41va5A2j7rpAotRd+heNz7aGVwezW+9Was6qEbh0wy8Y8rmB+ANiea9dZc6y6GDmJg7eg7S2Hb8No5b6R5rFwDc3Yt/i1lb720EBSVrJPWF5odyFdXtG0MH//K0Dg23fml0iW3KxEdY8eiNGsMk0T8zRFuTRz7qIkzZjMazWGJGxmClijQ621SBq9q9ubRLufsmO2YItjdek+XE5JAehyUZgyMGH3YPhySjHJuymgtdZZhvCrm8oFXqG1haiDTFx7vlPfF97/843pcoGXMFG5NxqNT9dPuIQZsrqTYXV0jTKvW8DGAbRZL1+36/uYQDvA3tmrFSj38/eJpt0rKnkFgINtG2l+3M+D/wgA9sDsRwv2A3DY/X4GpcNEPXxhngmXfZuGtuXWQVgiFm0MVJGSydMr6gYvN8r9O/X+F7IsOPeYUB7VLnMP6hjEuVswwFobsiyw3JE6kyyYP7WGmtGsYUTKiuQa5aukkCW0/FoXmm8pWqSPRe1jOuWMlAnyBUuJIoXkSuKCaEFUkSnhOVN1ovrEUgu1CrX1+qLYmgZl7auVVR4CvW0DzDtT1hMtyxoI9GRbJdWWl0p2JNKqF7sdz1u/jnuebjC+r+GH+11PQOX63jtglb7PPKLzoxfCvJI7MKybI3eYvKSL1h2gPd8PNsWmsxSnJzk+xk6V37tEPDzHum1O44ignh6OG+xmpwu3/tkB1m1+Pmn7k+8r2D0sPNs+2bEsKzszQO3AjSP1i/fgD5ujfrVF8JNow30hZ+MlC0UrOt9hecOWd2q7obqQ+gLpDs2XAHluoQSl3M29vaKSQUNoFeZmfL/d+de3b/z17cb39zkCvpqFacuWznZElPLXr5/587evvLxceqURWO6RuH9UgBqZA7yvruqyOswPa4yqQk6QUgR7SQQOVjOKR881QLyhMtbBRLl+In36nXb5gusLSO6Bahb+xxo+hCbDdYR13sac3ZjIp7IV1jRJspuUApF71myziKyU4DZkRHaZGnaIZM8Emh3H0wGQCqtv+Ucy+rw9KEfua85DMwOLd5m68VIkvN1GmpY0HnN1cdmaf2DC6ICri0GBGBsHVi3whXaTbPjQHds7jFPnOZqGEBLYVuP1KZ8//ImJ3G/KCOo4BXe4h2nbfQd0z6biARttBcIBgON5NkbSd0A3cgXn8FcI517xhoivFKs9USSfUbnO0dEzpbxWRPDaKNMVSwne3liWhbfvxrUIy9yYPv0R+dXwMOVYsCI55x4tZuC6K/0FNFsH9QZYPHy1euLoqVfWWO43BsMmgyK2qPwhrYaDpQhZw18vlYL7TK0JxbnkREmJoolFtXd6mBibA8nIVsjTBb0XajdXWINK5e37dz59+UyZJqZL4V2kg0hl+A1E6cPQBE1YEx2f69+6b06+G3DavyR9WIj3YG3PBqpqOEzXYwJLkcfBvj9nX2lk+KzsBcBHLMkzAfHA6Pk+X1VPE7NLH3NmL937wDbrpYuGitQLxaeE5AJtQvMn0uUrvH7Fvr1RrZHagmen7IBm5PG6IxZALTWHNmPzHVnuSFvINHKPBPaRw9IJZ/LGLtmqscytR46HApUkGOOUcvwrBSmXyGmZEkmnyB9Jxoh0F1WduzQSFbz2aTycv7sgGuxO7yLRJ+aYrv2xxzUDbDx53/83tu06PzDtjsVrB3Aetmf7+jo18qftZZAPO0esFh3E+JHVc38qqoe8gM0EPH5/2vbT8z5TerZzd4DW/WEleHqP8W4/6ocfbHsT3A8ZT47y5dwWdcOs9RyuC3iwgN4WcCMlB6+YL+TkXIuibWGiUYga11MKq8tUFC2KEinF6O5Aq4zRUJhma6hm5qXx/X3uzN83/vPtO+9zBN9F7rhwBXJrZDVaXVCF37985dPnV0opiHokdb9HZSks1oKk4TO675YhW1U1Ss1prIgmm8JQ3ak1fKu8K+whuw1SJl2v6OsXbHrB8ytOwj2RfKt36yJrTsOR0uv87kSPY5udrDJzyk7872Xp8GMcxQX2+tP/ZFsT9sujn98BQD7Z9vvP5w02CoZu082U3kHaGBMdCK6GaT8WXlyZSjYA5OId8Ej3hdtH01r/7JkEpfNmA5SNee+EPyqbz9zx2UYD9j6Sj31x8DX03W9wYA/pptntk+Glvh3P9vv2XbfvPn4fykw0NMoQ7K67u0/2VhEKSbQzZSPYIhJitjYo4uGTMPzUApxJd3rHWiSDruEs//LlC8vtTv7ylff5jtWKlglpM8vtzr/+34UvX53mGc0TpIKqsJhxXyqfP3/h/dv3mC/G7psAACAASURBVHRJmedg91aB3AxK3HvpEzppdMWUC5dLiXqSvYbrbZnRFaCGuRhzkocWUFJaWUVRxZaKZ8HmBZsrNtdewcR7CbzQVCRP60TLaaLlCZ9esNvM/e07qu/c3t5pWbnmr3x+eaW6RbCMKq0zi9aDBFZtrv82gMQeVIhKr9HuiGy1HQcgXJYl2KvuDzKYv3HMNE0HcDUmaq2VMqX1+54ZBHrZpC0aDqCk8KkZ9xGRNecgqzJxFAADgYgKzbd2AuszQjCW87wlKh39svplEcmRB8MV49+B1rPoK2WaaLXS8oReP6H1K7W+BQvYF59wQO7aklvkkBRl0hBSy9s7Os8UD100eXcytkqtEUE+/EVLydzmKEWYcw4mgTAHN3OkRJ/kyM5N0oLkYN6jhFS83+z0koUVbEGkIiy4Z7JPhOmkdtcIo2ewhUoUCWh9ZfgQUAUTsVYU2G+yqcKP5swjA4A/As2HW52YtO024cIwmJYVnO2ByhPQMhg6t5DqXhvmfdEe7o3KWs98W/V0s6NgkIRRWWBt5+5+Z9Z63x/b9/hMH6ys2/Gbv5h0Fgk4LKDe2ZA9QN099EOb3H1jULENzO8W/IcF+iEq+MjoH/w6u1LtbrgtjMAPWc2/1hXOyH8nHlHrGSMRtayvyUlLI0sjqVBK6mRalPXEameZIlE/GiytIyzVqfXG+33h7X3m2/cb//nrG9/e7jiJPJVw95CoE6xiYGHN+u3Ll9X373K59HreverTstCWO0IPGDTrOdHDGrAvTRq+25HnT1UfxmK1BZ3D/B2lNT0Y6XLBpqj729KEyhS+uRhJeh7DPn8kfEb62zhitJVUkU4WrLVynTTM0xb+8LVGYCSwkiij2sdDQMMYB6v/+8jVav28yMyRu2w2P1psnoHB/XZQxp7ICPfwlRQCZN3e3+Pd3GcmnfDaut9uFGVoHb0k8RhzHVgNFU4YUa4wsgPIKXpWu5E0LtV2kbZbf6zdw/CkceRJ0MYK5oAH4Ldzsck94fbhpPW4oZR9kCbnROZsffxzmcupXR8RO9mtIl2zQ4JJST05I5ycoOHwQrccP8Mh2JFaUQ2AkaZIMlmma1TNkDBVtqWyuHL7/ka6fOqTEYREVg1oJT3SqvZg5+6sPOrvulWy7KJYO+DJ3ddu1N5dloWl1Q5Kenke3eoW63LHLNplNdIP+Lx0sAO3tzv393f05YaZYolIwCuCS+Rny1ooeWK6vuBLhXnGygXPldac2/s7eilQF/L0wiW/kErBOnZ3a1Hq5yDv5cA+7N/B8bfGJjKea2NnFmJf7WOf+++87yMWaD+hB6jcj4tzu+FxHK1pX1QOY2k75onP30nYKAI+UjjQTbh0Lt/W+3rJyDRBe8HL5yjG7ndAcOYOHsPkEsDOgIYljSofwcUhtC5UvGuStiZCtW5hFY+KLqO9o3KBOj2dxLYolzIiHXeMqgMI5kvULEYRXVBZSFK54MxqFApJosZF75RY+PsiFOMTZHD+u20lxvbnPhHQv8IC/hr4+/G+A0N13n7YBu1MTrDn5A5WZERCd83eemLfPbB6Bl53+59zg7/+nM/n6m4e9vYdSYBh+j21aWULNxC4bvt++x8wg1tfDHait+3w3KOfBiTzkPM9oTO+4LZEEmePKOCijUkqkzUuHix70VCwp+yUomQNVgdgmq7R9JTQXDANt4ZQrIx///XG97cb397e+ev7ndstqklp9wsMtz/DvOF1xmh8ein8+ccXfvv6pZsMgyRY7jP1dg8WcA4XIPr825sy97LGzGgebI1a5DZ09+5/F2ATVdRbLIFJg9C4fMKvX1jSBdcI1BKPKhcujZYH42q464MisP/c79vkoQUoA0aWi7F/TVezU6Y5z+cPhsresvSj9WcP8Pbf99d4xoafrThjiAGrKRjzlREezL10eRXuWKwgcB+EOEyxsio5snvUwfQNWbfLivCsO1ZG0FaGcPTjdrzxEfhbCxps1P3+0n2zVUl9dBs5Wu3Yn/MgW3ZtEH/8bex6ImOz1QVrDW/hDxeUZ9ewfUQRPgqebZAG8FMnrmMVPJHESdMEwPRyjZxO04VaG9UcuVfe5Z3p7cY8vZEN0uXSX3wkR4Ze7LqXiPHqtHlhnmfyvKCX1jXUnQ+iBAN2r3OY4HodRu+CwFqjVmGeo/wbbzdaNpy8aohtnpnnmabO9+/fmf56g8sbqSU8C1Ji8U65rOzf5XLBWsWuMzZfaOWOXRcynZ3rAzuLkkthaS0ARKcs1qBFlUN/n8P4x9+2e6Gb2XeL1Dq+o6Nga62hkrGVRdyZDgZzxIgyCxN8P4ABzDahtJnnxzvYm6636z9qL2HS7/kEbQCv9SlXBjFA0hjXg3nW7kthfawKdF9IseA3RHoG/6SRvX+5w/SCTK/Q3rFlRqhoN8tIX+ywGskyrbN0hLYtMrS18OMcAsRkmIe6cNCEq2Ii5DThVEQWck6obpn0FahWwXq2fBnLbOuAtteI9pkkM1kXiixc9MJCY87KYrAo0MKcZupREzoH8Ilk0axM10geftRoQwpv78pXs8y2fWTq+dgE9CvbsCjY/l57tut8/Ar+6ZGUChaO0mN8BtvmYQa2kficcHzuDPEDsNqDw/hjvfdZCD+Xg6eGrkzNZkHZnbR9uh53PgOkH2zP+ocH1vODNo9rW7/PKc+Z7H18Mba0Lz0ApLWe+Hnpvn93hDuFSrKZZHeKLGRfUFswn6kt+t6SBDBLwtKjfHPKIEozZWnO7bbw/e3Wo33v/PXXO3+9v1MNpmusK8uyhOm0lyV1bySML59e+eOP3/n06aW7EkGdF+73O63XqrelRuJ9q+HKsWOCR+GANRG/BDkgZSipFnDCI8F/csc9Iou1TOTLJ/TT78jLb9RcQHNXUlr4zg92ViCz1dxNKa15cL1b3sKpOBQSkSjYOYZGlH6zAwDcwN8GhA7v/4PcJmdgoHHSAxjdH/8jxW2sAR+58IxrJOuVpboCP0ZgKN1h7jWHvCa391BInj6HnD79YZ8P0Lw1IsDeOm1+LOeGb512QOq7fftbjj2POLuTAfSwGzmev3XRj0kdxB+f5WmfnFnEUyWQ1hq1zrR2jTx5nVFyYi1004cXt127gwGvISDqgtWIJrZama4Zl0K5XKnVyO8v2FxRKTRbkHvlfntH3y6YJ4roaq6stVKXoPaXZUE7m3e/33n//oZ+eqeVG7d7Y1kqyzLT5hvUJUyuyz3YwCTkVDBesFqjgghQa2OeK3q/RRS0lDVac6nhpOtu1GWXaFoXIHL2TSpI6WWSOvM4TZcwO5ccpfJaxq2x1ChPpx5m9mmaaD3/nPBxKpUzdb7/fgZuA/g9GwJnrTbe2VGrPNP6H1H352vuNbuNVbQHEHjWEIegWpb69L48eZLzPbKwTkB3xVy3uqUDs4pBSWibqKUg5RWfPsPyTqvvYDcGaAiBF7V+XQl/QBVUt1yKosJI0jo4E6Ugqa0m4FIKJed4Tom0Sg3vEeMJTzEJl2VGRLG6oJIiAFgySZXkkKxRXFlYKL5w8cpdGwuVicLUQXKDVYhFPsKe3kWs55zqrsUuhHk8vEJCiTj278+2XzM9fHjyuNEvH/Ns0QBYR8hQwsXDLSQxihkd7hPCcsd49vJR63Zi2bZDH9t66AN58lv/eYzjh2t0kM15mJ/79sT0rc+xn1cP5/q6cJ8V94fFeq9YHZ+wg8swCfoo7+cVtYq1GWwGX0AtQK4Y2Y2ixmQL2m5knRG7I+2OWeTCbGbUphQVckswRZ5UTRlSxivUVnm/Vf7z1zv/+te/ebvP3O8z7pHkna50IcZ9WYLwb8HOX18nvnx+5TpdVnNqa41WI/hjZImweV7BX8ztESDHqiTXWsOc24GMtIYhWA6z3moF8XBFIScu5Up6/R1efqeVV5ACa9a28f7S+j4GO7XfRiUUePQ9217dxv7tyQ8ZvvL+gVmRbazu3WrO91ce2dBf2Z4pRx99H3NEO+Dd2L/uZ9+DhRKs61UYUWLiRJWss7VpzOnnbX4mT34l39/T72KczbTn7cx67q8VRj8PtzPvasVOQV/T1nD83MuqEaAlbN8P1zmf72znCWSsYm3B6owtEz4ZqKMuPdT9sXeiZFpbM7bbErmg6jLTljsVZ7nfIxhkKuQ0kXIllwt+mbmnEtEu3S+j3W+QMpKU1E0Ccw3gtSyNZWmkarTq1GXhdrshb29M6YXb7FF6pzZsqdT7nfn2FoO45G6aLZRporYF8zB5O7pqekhokToSWieNfIa+UC7X2G9Aa2hdcKCKITmBhF/gcOTNOZPLhXy5BsO33DBvu9Q2umruLh1UtJ2m1qs9RD4kWaPVZCxwO5NpMFwtCt/vJvMI5RfpE2doK7IxVpuutDk8n8HmeRCfQWGwfRtLOZ6tdsA7zPHn650nyPrsTybnHhiemcZtyVN85D6UNeMVsEU+14tDu+L1itgXfHmH5Z1l/o71sW7UKFXVWb/h06OiPZeihh+oBVsoyfG5UdQRzWhRpikzTdOa21A60F+s0dxJIhH5q+EKkUsvK+eRezBpCIQC1M5eNgSTRtPGlYapUWncMRpKGlHGBuI9fs5jHHQR0wGCBuPUGTCRTUw+sFyDpFp/3mngh+3niWKP2/H9jPNHzq316rK/N6tv3F7cK2DWzb+61R6Pld+jyfNwnmfV9o8Pups3hx2/ZgL/OF+fHcHhA6CNSThyco+2bHf/eNsv4A+VOVYK4jG900PDuwKx3lCG76D08TGix3vwR6tYXaAtYBV8RktDU+T1y9K4qjN55UqjUCNwiooWIWkAb/fGYorZQr6EgmSiuCnzUnl7X/jr241//ec7f32/hTuOKHmaMIRmCy4JSULW8N1udSYn4fevX/jjt6+8XApTyqvfutedAopj/Rm0+y1v9Wtt59rkK0jx7iPtTkTed5ckkQjesJ53Vl5ekU+/06ZPNLlgJPI6RhqtR+uHjNne9ACrdBA0crriIVfXPHzDp2+MlxPAaLRoi5/k9vqeHxX3eO4GeM+wEmXYVrbzMI428DrG4p59PI/RZ4mot4PimUcS6NZCLimRD3H4qQ5f7V13AeF3u13u0c/lZ8A1SJPzMUfm7cyy+V7ePbn8WWJoXGRlBLffZYvK9QFjZc0XKLQerLIxjvHZg426SiG9pQnp17G1HWuU8P78HlAzclHm8ZCt185trYY2NoCBHF/q0I4CnN0D8C131Cqtztgy03Bub9+RlJnS1H3zokQcdWG6viBLpvlb7+sObmwM2BS52kx6brvNp0FEoFkEOsw3ao39oh6RoDtfwOv1SpoKl9cXWlvQJcy8ao3s4cMXZj2PtDGl0NoE9hJmP2+kMuEqLNbIrUEyxCruGqaDFPulp21JKZOmQnm5QnK8Cj7PpKkw5dIBjLNo1IOdPpg0A+TtJ078/eiAexiAXTk4ax6x78cL2ll7OwOw/XH7e+810HHuuQTQWTgMtvXH7gVHFiOlY8qMMRFCeCaQkS5A+qSIyeLuNFFME1IusFzxfEXyFbunntkizApJBckaDtZFuSQlC6S2YN6z1NvUHZgrWjrTp6AJSpkoJa8A0IwwQQu02tCmaGeRNcVi5DbMaxklHL4zQhEh5UQzqOIUKtkr2Sq5zRTPUGe8CdYEtXA0D8zfzZ0Ca+jvCrACBIr3hLM8Hy8fjZH/YxZQ1mXu17d1LIyvJxbBvcc/bFGSQ6lB2Blyd4BShga0tec8/o4K1cdMxtnX6Ufbs/591hsfvYen7ZD1y/ngRwb02XVP83oDkBvzB3TXnp4DcPh8i6NqIAsixkWFizQmdyapFIIdVHEk2brYukU0fNZE0kxzuM+VuS789Xbn33+9869//cVff33HLCZWylEH2AwWt152NPXE+zOzLbyUwh+/f+Xz51emHPIWkUiobx65XN2gNSgFTCJCWGKdqbWucgm6/zCbvJJ5wdSgCOSe0kkShiEpkV6u6Off8Osnan6hkkmeQwUbOoiAaupj1MLEu1eu7WjaG+NLV//h0/h/UJqHIvTR/qNs3Y/d/fqyRzcfje+9i9J5ruzXsmf79u0ys8Afo99lc9sIHzxI7BJc9zyAI4jmzAJuCu/H26/IOjjOz2d+wR/JiPX6PiwP/nCsdqehx3yB8ejHqN0eaCZdFZcRRbwpEhH1u5nvU9z+g+vE/pxUeg6lze9BumCRncA+A5FxfJzTqfTuGI836nKnLXNf5CPC63J5YcLx+500GfekTEnQtLE7OWdUM2WutJyZJsfrxJQqmcpl6lnfuw/GaJ92AEerJAQtmevLC3oJ9k9qLMLXl1eyCGqNUkqwVDlhKhTNGC/hv3hJqNUAk2kEfYBo9Mt+yMXEZQ1qSHkiXStkp73Vlb6O/FaRfFpS2SbpkOPr5B4DeHNG3y9w+/exjeNHAb8HiWcz0D7h57OI3/01jvd7Dv4A9lHF4/uzgJDz9gz8PUtdMz7H39qBtwlBo7PPmzieKepNL2YgimqO/Hr5BSlX2kim3AIAZk0R3JMTKQnX65Ushs0C1VAzrDR8BXKRS0zEA/BLUPCk3JWVUGRGu1proRB4pIFpbenvTmNwpUSSQlZhUmWhogbKDC0DGRcFa7RF8XrFFum+m9LnYtlYJ+nj6aDZ9uhX7UEnI5JUhJFCZxtV/4dg7xe3B0E82n1gCrYFbftpg7LiEaXIOj92AHC9fKQwYseEPFXh1zZ9bPr64eIxTtkdcgCTp2f4yP1jxXW7Y5+1wUdfjTbtQO7K4BFK8sPzDPm+64uxSAzrT1wDOsrun50B14i6blZJEjWr3WZod2gzrb0zaetBhbaOM9XEpBOXXEhTpHl5u994e5/593/e+M+3d97eZu7zvtJTJqVCzs6ls+yiyv1+py6NUjK///GJ3377yuv1ham7YKScEUksuqWXygqpREUOzRGoWDvz9aD0WshKX2qQc2qoJFKKNGWmsQTLNFFeP6Gvn2iXF5pcMZvIGnlkowejzrd7MD3qUX88dxZyMI3xauK3NBb0NbKVvjyMVf05CBkBZ/vxcmb+Dkp9rxR1PufsM7buO5EMPyIlzmDzINNduktpO8j8YLQCCNsH000Z0fQxjkPmDdb28finCthH4m3gt/WHrULJ9suvy8f1mTmuoc/u7xxZxwhCOcqrMzO5O/njNjw+FFk0MdymotTarsGdrfrogY6LcQZd0JzWChcAtAopJoJPEy5QPy0kr0hSzGdEw1FWNeo5ppSCjaseroWlkPIVVSe9TOg0bebU1v3eVJGUyCXyqU3TlTwl0nRFiwZjkwr5KlxzipyBWaOCR85dKxspJC0WaLcQNDlBvvQSQJGxc2ktasZqJFSUZmt94qRQkiJkyqdX6n0k+y1ESSOjSmWujXJ56dUMjkBr/6KfvfTzZPtVjWa95m7Cns2/Z63wIzZx1Yx3f+9TxAxfwGdtXcv31flwvTMYfJYfa7tGjvQUu+c/sBj9u4T+GFG9ecKmC14+4dMXarqi9Ya4oRLpbKI+aQl2QgQk47LQkqLTFPsdSIbNS2ALwHswyWAqx71hWSsbGJGLzKyi+SWAS45FRJORPDJCqCbEhflekWao+ZoMNDpnhiWAni8KHooFPoWZQnrKCpXROA5l4FQ23XMHIA79f+zK/6PtR+zYquWft6HYCTulaOx6vsBs4O90fYUIDGKTtsMmMoDPqY1ROeVxUX26gJwW1qfP+Ky9/TkP8vbJMz7rnrNStNXtfXyPsjrPf7BJ7+uTnPG1722XjzUifSMJb4MUPoDYjNqCckfmN6R9w+2dZfnGdFHIRs4TqXQFzaHoRMqZexW+3+58+/7Ov/9659//+c7b241lbtRqXK/XmAsdjEkONxtNJZSdVqFWPr0U/vsff+cf//gHn1+vlBxWoPtcse7m1OZ7+KjXCMqT1CvIqKCmSM2gNWQ8GxhsFkCvWWTHKBYVIETD7FZTZrq8kq5f0ek3TF8wSiia0tNAeT30rVjkAfRGFOcROVhSVEOxyZowa5us3o3Lwa4d2WrtrFkKC4Ptwd5HfoGPUcbbONqOOq9FsKXtegYAn1l3DvscWk8jJ82QGixW6vtG2vZRB3dgvTXCtosI78eNLMcunV3ry+r6yfhu3V/6SRDVk3ZGfr2hwPU5wWDqZFXkBhiU3kaRUZG4n38opTr68JkP4ar2hRn8hBIHDngEit7/v22dwVH9l/V7tCx7yphoZ0+OEanNuiHNY+Cv7B8O2unzNuNLptaK5EtMVlVyeYnoXQz1SlJFpowpvP7+O8t9JpULqS5IgnJ5CXYuT32gZ1SjvuTr50+4FZQXJAkyFVIJDSxo/t5GVSRlEkYuF7QoOV8gOa/5itO1jP2ikhNaJhBhWRpkJ6dXknYfAxG055uSlEAE1UK5lKjwsLRuYmjU5Uar7xRVUhZsaeRyQSik6ydsmmgSLq6J8F2JRMzdr7JPVjNftdX94jLK3+FOUe32RSGn3MFXAKu1QouFT0cI3R0o3xEG7iEk0L0Q8VUgnVnChzqZchQesjJO9Oz27UEAhIyQ1ddmgLz9YlqKHszEG3O5CbQo2N69J7x1U0u/n22mze61Qh11McsLy4vTbCF9+u9eTeN/k5MwpYiss7pQkyKu3FvX/nG0RZDIlAslbRGsViu4kLVgDd6XO1mVatBaDedyM8yjWkFOqbtLxATPqvg8R4XU5pAWLBf8Pofv4XJH7YKKodrQdOWaP3FbFMsTc5NYKEKCQo9gprYoZF/B5x4xqNpZxFDytjJCcvC7W03IsvkQqevhXXy4DQViHRfPANWmlZ5ZiWEO2+vbZzY73mrPy1nboCUOzFqeMvVWw9QieRu/CO6KruUYH6MVRTamPI7Zj/UdKNk6bAOTa3Lq/a6uLMteKXpU/A4Lp50B3QY0zVvg/H2HbmvH7rwjuN3AnhMUEquiEI71HRxLP74tpNqgVdryDmmGqyLZUa+85EyZ3yn377xw49ruyPwN7M7dIaUYh7kULtdCKYW5Vb6/L3x/N/79/Z3v39/59vbG2+2d1gJcSRbm+cY0TaQW2SnEtZtrLXzX7+/8fs38859/55//9Q8+/faF6VJIPYhLFW7vb8xvb7BE4mpvS0+Wq5BjsWxAE6EO2OHRP4s10uWC52tYd8oU1hsBS8Js4PmCvv6T8uX/gfInIp/Ikqk9SbxhJOiuSb3uOIKbk1LBmmG2dCtWjhyha1qaeM5tHRjvX8l5t8jv56Nrj/r3yEjgG4AcDFQUUYgxHqlurCuefZ1Y10hZdSvvfXIAgu04L/eyYU8OPNtGAQRXpVQhvxtTr5aigEoAZ8FQ2dIfmxC5WMOUtqt0IXGObL5vkZx8yxoQPbaVgFt9Gs/K4yqX2kEGPQIp6Yn+N5DI+pdFrst1Th2DNKN4wQkA2gnU7dbTaI938Bn4IBx9xqzt72H1A4zvjVEBJD5dZE1LllOeICmpTJFfSTL0OJxBeJ5f3/6F5pSwnjhyCF5RjdqIedM+g44HyCQVPGV8KaS1ckehXF4iF5QZWiIKctIwYzgFsAA5WdASuaBEJ5CEuGKXyMWEOkkymoWSJtAeFdnD/RvhcO8doUvJwUiVrt11tmYM3pRSgNnOOgG4JGpzzBfsbtiyUOc3xBY8Rb8liwUzlYSnQvUEkqLuZPO1isW+j9ZxMJxn8Yd9v7o909g++r7ffsRqPGPqfqUNZx/AZ3mvPmrL2VwxztkzmGE22GlOEgzxcg/NW3t/h/O4wXTB2yfK5z9xKv62hP+N3NGUKOVCuVxporiWUICKdRPrhInRDOSacKs9iMSjSo0DzUgapslRlmnVxbxH+c0V14xrL0ovkVbDmuGlrGUP1YxsmeKVC5WFyp1KYeaSJlovDTjrFnhA6uYbDGld44zZPzqQIeYGs7BpyP2dbHTzw7v6IfiLF/fwvp5tPxqX5xH2IZv2KDHX47d8gMPR/XiNbRye27dZQ3403n/G+v20n36w+Y4hfH7PzWTYb/yjq50aaRsTimy+VUFPrexfUCpRzxfrNX8lfKGRBa83cqq8qPOahZcWwR8q4cgPAZrK5YokpVXjPt8jF2x1/v2t8Z+3O7fbnSiQlDvwdlqrawCV1yWi8wWYheZ3bHknLXc+/fY7f/vzD75+/crl5YWUBa8LzSvvt+8r80cLH0ZFyDmRp8z0UqgIviiLLaTqvZxjtCFpIb++kqYXctqRDRa+7jJFubf85e9w+Q3XV8wmhto5QH5UXxwRp4abrjnJVUMREQfMwrpEB1O2udUM1izG1x507N1lBqsP+GDn+j09ghH2SsHmwhOhAes6fprnP1L4fsR+P1P81utJ6sPMkAqp2pq0eRDT4ccdHs2h1w+QM1hr6z5v48n1UEnDth5ZAyTWihm+zdVHU2706wByuxndP0cBNj9bZ9nK1A1SI/6OfT+WB+e+3Cum+8368/jp1+ERv2/QICnGecIAx0ZO0yU0j2nq/ne7KNVngk98LdQsongqSC5bvrbO6GiZSClC4GEAACVNGrnxqjFNkVNKVaMSR5oYpivRYPHKdGWLvAk/LU39eppJacIlhZFPiehlcRKKiXMpl6g1KT3o2ocGEAXIow7j0e9pmCiDvo/PZWn9t7SxYXVhaZEz0OYZa/cwC5dd6Tp3pjIxpbyid3rfjqorz0DOOuF0mzzPKPX9IvWMht+bm55tv+Kjd7gO28IqGr5kP1sgn7EXezZvf/1fXTDHcZvD9iZwo9+C2di7fYmEcqJE7We3ieKfMX/D/SvMNWo5q0VKijgpNDzJQMPtFe81qcWFqWS8LUiasfnGXBssS/fNcVqteK/NGA3sfmvNEW20NvJuaswnB/cpll73YJ4lGOXSUyUVVS4ZakpcIvMa1hJYoZFxz7h3Rt887imNpBqxVhbJs+N/aQV8fnpHq+l4t2Ac3s//D3Dzo3e637bx8fz3Vc6NNprEuNTOaPZjXaEHRfeFFXoR2sP1tud/vnCd2/sjhuN44uDqfAAAIABJREFUvY/3//g+PYH+uBZ0Zq4fPwDgfv79inLme+owKiqoBQAMeTuS+7dgy2zB2h28kjTcJLCFl+R8KsLnUnjJheu9kJlIWkm9OoukhLnQmrAsxu125/37d76/33mfnaVt8rCQaRYpWCIlS9ReT8LqWrTcb13m3vjttfDp0yc+f/5MzhGY1+bGMs/Mt3fm2x1pbcf4SMylaSJPBZWC1Rb5aWulCXhJeLrg7pTrC9PLK1qinKmjzK3SZsEkUV7/IP/+T15++wd6/cpdAlCet875gfcMFF4j8EzHfjms20NZ2a8PAZr6K16ZOT+9el+VIgdsVPLqQELwXnREdr9vLLd0qm9vBToMmweLzuOaFMf9XDYEkPZILVmX3dplgQFkF9C1yqvODvrg1Z5U6VhvMCis8Qyj80Zbbd33OGWiHbI77XANjq4V8X7admr/LeRNyJOwDJzvc3bR6Mr6qqd/9HDW60/DCnGFnTjc5MqQGdv1Rj8YueQpHN5LIeVgAV1ioLtvtV7PYzp8uxSzcLQdEVO4I6qUUd5KRhHt1MvOpGDxkpMsY612DSiONcBFSJcwvUaVjwEUolLJoLBBcZ06GpYuKJSRKsXd0R7lJSKRhoN45Vm1l337sRAe5wYjuJVJWx1Xa6POC+0+gy1h7muRDiSliPaaus8iHtqCQpT0Sc8dbH9mXjsCvJ+Dpz3w/OhaP2IazgBPwnZw/M5RCJxB648X91973r0gHL+vpuN2Api7pNTQwVTkwQlzZ06IX6BN5JcvmM0kbT35c8U0zEGaFBHQPGG1+/Tl0hkSx5JE0EUuyD1j8x0rJXxMRWh6x1vDasVNwVsstCgi3bkcwWgkDTOMD5Q4fAF7+haXjPuEp4zkC+SJpvFbssytJWZL1KbU6vToEcJM35PNCshIWzGqhuhq8Nj0xwcGUI4y4PR+f/aOz/tXJvl07K8sHM/GYpw1lLy9I792ZcAezn123W3/WRP//wPijtv/Pdbwmf8Qh8n8+Jc/Odb6oj/2j4WxAZWo+DF3f9u6luNKVnm9EuyfwAXl6krRQiov4GFyX8x5uy3MS5TkfH9/5/3bG99v75AmkhYuuURQRJ0jl2qLZOyocJkK19cXSklYbdze7/h8J7nxz//6O3/783cul4J75LS1FqnCWg1TryiRP7CzNcPCA8pSYV6cZa7B6E9Kubx0pSESuZfLBUkFJ1OJ1DOaCuQX7MvfKL/9k/T6J6284nYBpl7DNyqECDDyxcW7bSsTOBiiWoNgyKsJlsiMwaakH/L9sQcdz+Xv5ps3QNsG/rb5cQzQ2FtnznL5mSVmf79nf++/PxzjQcxYT73jVg/1cQfIGylM+nBYt4TQ+ogd2PmYR8+6Z0O3dHTfv8i7Zz1wcKuocrjO6N9HxHbYxjuINkZgqouvCsfKQvb9+7Qu/Qp0lgdf+Tm6LnsOErMT59f5TTGGy8n5/YyxMhjAg6xyIacydcfa0hm740tbL+Rd6yCYP1NwSSCZ3COJRzoUV6Foiu9s+e+8+xrSaxhWr2TLuxQvz1B1DNKVkdOBqIP8dRGab/fNot0mP/wVo93h3xRZxVGJtqRgQzgN8nj++HtpvTbiIIONbvoNgakeSXtBaBb1E70SFT/yhEpiSgEG69qXMcySaFS6e7KtoGq8jw/ey0bw+WESP4CyvVbC46S0g7Pw471+ZQH8aHsGJM/BIT8Erx8AgwHMo/12aP/q65VT93EMhUHMu3YZQTrwiqhTxEhFKHNB/DuuFYqjU+6uAoKmCckjL1r4X9WRwqVM+FTwucBSwzemOTpN2LzQ7jdsfo/ShtZdCwSkOqIjVUYwBCq5R1gKUhKJRJYLWS4kKYjkiG7MGdcc7N8S6TFoSx+bKYTXSJmAk8SCZdQwC7u3Huixz0jWP71rr73iyrZjME773368faTk7C+zf6c/O/fh+KEym61pCbd5vweJJ3EuEu+OkJ/HsWZDCPywfed2PsjNk9LycN7zh2J9kIHI4dj6QU2YsLII+4uN++nhrdJX3d2Bth07nOPxvlg67hWl0XzGu5IkHqm0JhamupDlBlJR7iQlfNOq0qrwdp+Zq/G+NN7e77y9BXvnDVJ+xVRIvTpOrY02V+p9iYDELFwuVy6fXrm8XqP29v0OdealKJ8/feIff/tbpH0pUUXDWovI4HkhCZRcwBqCRU7m/r4jh60zW2MGGoJMmZwT3pNSg0R+z1wQSd03TRAyWgrp+pX05b/Q179F2hefMCk9IDLYd5UOAt1Wds0k2P40En6IPQyEYa3YgN4GzlRjDo/j9uMsfN3G+hQ1gkUk2pLCR/u4TvBwXgyfxzXx2fcRJHpeK57J9oc54r7WON4rlBE3EHP2WNgmFGEZQXhij3nydmbfDXj148b31QcwSnoiI9DEV9+4UQf4Y/nTARfG8D1WjkBU+3zq3vxbTWLf5F4aigCsGMOHvO5gFbrrA74CZBvfOw+6Cw8/vId1vd39tu7HyalceoWC3Bm4GJRrEfsPBNqgZV2UnGPR0gTeU16oanc6FKSnxIgCOr1EDELyguSTb926MARorG0OsNYZO5XwCRhI3iURiSujUxu+agE+OmE3wMbLMYnKHKENbZNpG7jjb+nPFN04gjXimGBxYkJG6S/fTT6IQBnV6Nswl279uP/8iG076PBPNSs5TLhfZw+O2zN25rEtj+c8e44fXet8zj6CbH+d/fnP7je2EXG7+oaswHkLXuknR1UQFRIZ1JB06b4+keQWGkYNxi4tMBlSIqpdJYN30Npzobl4aJJmiDWyv2BzVMORZvgcC2W73/CkmAp2uyEezuWtGjk5qUZyZ7UKTXHPBDsQDvQlFVyDKcFSVCVWo0rjTuXmiVszmCPwqFkDK6zVLgSsY4SIQereI9Y1R7O1BKETjCC+BYQ8JoV+Pm5+uH103E+Uh+eX+mBcrpOeHmXZHaaT0NoAwwy0Bwcm++yq8PO2hWw5MtK7CX56zP8ZsN2d+ORZdzJB9fhifuW6+zauxw8ZGKuTW4/69QWzsG6ILCAz0iqanCk1pN5wfwNtYZ0h2JzaKvf3O3+9vfP9vvD2HgxgyM5MSqGAh5tE436fsfuC1+6TplHB6eXzJ15eXhA17rc71hYuRfjbly/8/W9/8nrN5KykJGSVqCzUzdZFei60zrGP9WDNY+vK7AUpE+l6pRSlpphfi0ed7aJhmRrdLCiiBStX5PIFef0NyifCO1cRyUjqCfCFDhj3rAsRsNbzgDZzUooKUQGCK1EylEhSPd7OLjn1XlYeMf8G7gfzNxRt+YBoOA6LR7n9wLYjD8d/pOA9A4XnbYDTNQ8wPR1Nj5hdK6iY9uovo2sDNK+9K1t+vOOnHfPnqa3pbmJssOb+SDIAXGcED+LhyLTB5s9JB3RbsIkdg0765wCWewZQOCa3txUMjtu0/ndgnETHLmtHbH6NJqxp0QagTf6IMWBTJnOeLuEXpRp1aZ1gKGSc2Afb2sreeRJdaKq4p815V7cUH3i3z3e/vsC1w7euN6QLnDPQRLrDZ4/ykb7Iq3VEzxBZzsDe+/8ioeYwocnm5+Qj3jGwczzjsWyZ9eha3QnXfa3IIVZU4+Wrapi5LVIUiAipm33L5Qqa+zPLqmV95Ht3flljAO4X4WdA8NkEOwDaJ4vms4X02cL6DJxtQP1js8D5mnuG7pmAeNaGIyh/bFewxs5gTFaNF+3rW2d4ZPOziSGpKBpRehY1pZEGvkR1GvkO2SBrRJynKypTz3+5gN9pFjm8qOFHo25IaWSLslGtVlgaTBNSwueo5kx9B18WWpvX6i6pGpYNIdhFpSKSSGKoWlQdwUjSSM3JZqQWCW5KM8oi5CqkFs9po562Ckza51PvCDS+VLopu4GlvWyL8YKsAmX9/SdOzM/eEXtgFC917Pwpgbi99+eLk/vg9Xw1yw8XkD3bbLvFUtS3ChzrPDyaU3/VrDvSe2yg6vSMH86Ncd2zHNj5K3msHI+91NnuYfbhOM8P931o/wAJnXXagcARGepuAVJsxn3B2x24gzSSBDBUMy4FJquUFqxgq5X3dsfqG8vtxtvbG9/e33l7v/N+q7gq13Ilp4I3C9cZr7RWWd5nrFa0+7zmlMmXEpYkq8zLjM13XqfE76+f+ccfv/P3P3+nvE6RcqsnaVecS1JECoLRbmESHgCjWi/tWStNMuXyhfT6wvX1ikzK4vBWF5YlwFoo9MOfMYGG2xG93q9NnyG/hI+wbynQvI06vd2f8tkIGOSEOa7dZGsjUn8bw+dsCGdw5oN96u813mPsz5rWILQxllV1TQY8olyb2WY1OYz9/W9+qHwjbMTTeYhFZoHdPt/G6X4TDwA4SsGp0/Mmag/uGAxWjFNbY4FjHhh6EkkfuEWsyt/pZyTem/taScPolTVOffBQ9m0FciNIZEToegeU0eYkspI/0sHh6peOddPvcZ5vyGsQWKzn6QCicnQJUHY6rfuWQ3IlR/pjjHEHZE2lO7nLduhOk4gT+8vfL+Rrbb60G4zBphnbqIhIpwhUPgOOTXgD0hg5rWOQh/+O9nQvDG7SwzF+5P6x0TnDRHwSuANoCawL2TaRNifZcewe7AQDaYz6kCJ0ZjIAoYqD1p7GpKFeyB5+FrlEcEwqF9AobY3G/faa0+Gln8DOU9Bz/v4T1u8jkHW+5/m3Z8fvF91nDMdHAHQvuM7mjI/a9VFbDm1gM/WyAvz+XUf1kR1YICHeOvXvNBGkTFGk/SLkDMqCc8el4tnw5KBR3o+UI0CyCkuNBM4qSsMQT6HFJ3qqB5B5iYjjXgaw9Whzd2fxbzErvKLN8RwAJvJTeZQg1RAQ4mHCSt5QE1IV8CUmvIX2N1nhIhNLhubCvXXBlbQrdRpVB7RLhRbMX1Qg0QC/lkA3s8s6F5yNZHLfkwCcvmzHbC/w+PuBdfqFd78HgLuxsI4BH42TLh21+5BvwMolajuPRWBEaB7vfwapP27XRpw9WXBOrPiH27kvB8NyBnGHbTdnpJMSZ/D3s/vt77veowfK0HBfwCvOqPyxxD/peQB9IXvoFZM5SsWXmVudsds36v2N+/zO29sbb+93lma4BRhxd+q8rGmR3m7f0bQFG6xPkKJmem0zchesVTKNr5+/8Lc/f+NvX7/w6fMVF6HWmbe3SDUGUDTSgSz3O94qXhsjrUlrjblFWiBPik1RvzuVHFacWmm157/1WMdMAhS4RsCW5yu8/Eb68gemlwB/mhBLAXy6AqgSCoJ65A0cfW7jHTACLQLgrRGw2q1wZsguz95Yk57J9AfCoMtaTYK347oyXCLi3pssPrvRHIfOEAqn7zy6OPxsLdj92u89FMWRX8/Gldf7KQbSeS8xhO7TvYZ0rh5xj5/PTMVr8zqQYoAl3ZmFe7Bn/9vUDyBQz9N3AK1D27dnGJhpBX861qufyMMO+FaRZMM3cUQgRznbAZylt3+H6LZLOasMcCBLygxtPzwmjwMl7Rdg75oFOzOwpsCwvZ6tDvrbO3mrwf4JQ/YfActA9rHf1rQN5g5mZOnm4zFIdO/g3YM+Vqano2wJAYAQOZRkE8YDTbs55o+a1AhSGXT8iPodg9VtDBUnlYxKmNlcHLKi16gaUkohXyZSycwWWkAdlTJyolpD/Uj/4kMp3xaQ4Zs32ucjl92IMu6+S3tH4f0k3nztnowr2aLMxvkP7+eUvuV8zDC9S+/cDfrH9+FgK9BTjfT/hKi73A8eaXfGNtr1LAn0UwaUbcxC3DcihH3nY9oF3qpbhRzWfAGPZKPl8pmcKsmcxb4zqWxavXef0pxQmah+xxBSrzlqHnm9RmRauiS8RVQ8vU507Xm3XAxpBbu/hW/qUDIcsBZRcQJZEs0E6hsLE22J3ILqCXrlkuyZSZRLNu41/FpSJsyeSaBJAMEL8VkJ0JRTgEKGYAvp6KoRqCUCoxLA2sfrII3xIcf3sV9cDmNpx8CdtwPIH/9OisYB0O2VpFUB6NJ4RD1KMDaeAnyIKp4zzN1nk57m6diQ/aha23Yeb9aDeGLwdCD9BLR9BG7X+SmCH5aQx3bIs/4dfWAjFcWTrffdoW9XemB7vvUmnQ1q1uv8Wvj+uTS83YgUMAto45KFawaf36n1htSF+f7O/e0b97f/ML+/0+qMe6OUC6k41sJfbLnPkQKphcyutzuXS+R+bWaRuqsUNEswI9W4vd8QjJfPE19eX/jz96+8vL5SvfaFNtj24Y9W+/wTN3L3t3bZQA4AOZFfLlw+v4Sfrg6rUSILNG8BPtXWcqhLa9Sc0JfP2OvvzPICPQdreJcI0nrQh0XKKJUWZj0JUGAy3r+upcxEZC3jtelZG2AFDvJ5L6+BNVG3iB7AVN4FGRbtsES6JWqwfbq54exJFLPIXrCup71lh0CU09wY8/Ija87+uHVfE2jG1FPJJZXoS0K2NBtJjWG4s4x3C8ETSjeJamd5RGK/9GO945vciawNb4xAtNQ7fpAzsZCJdlnW/WR1AKx1jRlm6v6s618bqHtWCGEw+Eisg42NFJKezUJswzgBUneuJmtHardqCe4DduoBlYZrdM+eouGQYN7Zfw0v+N4kP2j+7uwasAclx5d6ZrFW2nossvuX/bAdF3f3EGgbK2ihhXZgF9rpkQU4nn8MhBjbinpPx+zP211l9+cgcx/9g1YNS4nav0qneqPNKSVSniLHlPR8cL0NP3PHeMaUPjvm1Nqni9VHrN+z+zw77lHD3HzFPmrXR+/hae4/PwGAh3Z/BBu2NorIzjQuT0970ICH9tgVDtGEa6HpFU0vmEQR+1hMhtNAjP8o4xSRhF5XcgH3+HsAuahT2zoxldDpEtZYAdRp79+JqODWfSq6v4518Cpw9zdEK8ZC9SVK15FRyUy5kH1hkoZnp6kyJ6F5BkvcRWD4uQIjuezaUAOkM4RBE0b/uTzt/3Cl2I2Xw5z4+bg7HbD9+bPjPpgLA0QBvSSabJN9J/jXqh/i29+r0eTXt7MMCHTGETgeQNZHj7Sbdw/9dP7+82s9XGJt5/YOY87u02nJeqyP2r6EK0MstA1sicjf7gs42D9rtTNp37H3fyHzd5YOAOfbG9aWSHycwhwWbhOREskWw2tXKNx5uVy5328YkK+XKOepAcButzeKGG4Ln6+F3z5/5svrCykpSCWntDJn0Qc7U52Fslx3kbSiYVFKWSmXifL6mTYplADirRlWoS0GtUV1iuQ0KpaUlgo+vcL0GcufsHQ5JNiPmTYCDrpLyLpe+m616z64HYi4P6oBZ5l4ZubG71m3XH+brLbD9Z7J+Gdzdn/suN9Wr/34+wYUN0b6Gev3w1rA5mRRbi1qAWOVqIIegKi5kPscrRjqgxu0lW1zWuit6Jq7MKp+dJCnsqYjorOIygbkju0e1+yycMAQIhvKsM44IT+H49lxO2KaapXVMU02QLfeV2AQSvs+Guzh+Kqb19/xfXpYcGSjYYLY6s+gHImd6raWpnUXcvjZ7a7X76geZjI/yDZZG7pelDGZt2PiwdIDeNh30OoEuak8W2fvMRiE9k7QpSOLvtKTQ44Ol6EVnwb1MAHvE+AOoS09GrgPcF8XQvrC+QhIAi8M37P4O5WMZu1s5K7cTiqBwEcR4Z2QUh6Xn70gGHd+Cmj3LADPtzOz+WwhiQV0MCaPk3e05Kj1jXJOPXjCtwF2vv/+7w/BpozB+njujwDqM/C//xyPoyIRkdvPCUf1XbuINAQqkZDZ85UmC9pmVIzqd9QM7SZVWRMKjxQOtlbOCf/OiP41q2C2MnoZJ2VhKj1RrQqz9GCrZWY4+w5mx+vSW5kiGaxrX4QdxCJljGVSvlLSgpcXPCn3XKgtsdQgwyK5tUD3L7K+MK5KqgyA5WwjMhQt917FgW3XEHjheuExNz8Ae88WhQ8O7GDqLBR+YdMxL/tYfzIjAuRbt9l0mmUsmD+51Y9YvADT+tDuZ75Oj9cdF1pb+fw46wfJGN9HBccHG/nQvg04PCrhG1MhHswXI1VQNwOLVWQP/LQhYqg01BZavWG3//D9P/8bqd+p9zvL7U5b7ogbZUpMnmg1cr21OtMWw5aKt1ByAESD+SlT4fJyAcIfTTDasmAd/P3++RN//v6Zr19euUwRQKK68+t1MOujoLPaMkIwCQBYiSBEFSGXC+k6BSucwte73T2CSOYWNbzdMGthwi4Fvbyg1y/49QutvGIyIa7dFGgw0q04wUB1t6Ug1gdXpN3fffzrQ3hlX4aCOgbIsOiM4bWBB3cn7cZvrB++zacORt275eIEIof8Om7H78Nsf7jHDvith+/WrhUUdZ1r/7uP9Xc397w6rWdOiKRXshp2Ow/crznyqVoEbojTPK0zf1s1u3BzwHtrvI9revUqH329Pdfm77gFeIzfde23EUcwcMNHCtsw9w62ccxJP7w/USUjG4uwbtpBrPRvO2LMN5A66jjRmVDYGMWRjGbgm0F2RM7ZCPbLP7PfDyfwjxipjQk6sko/An+Pg/C0eMPmk+gdgJw6bgMVT9p0Aj8fMUzuzkgs9Mi6HV/HXktYqWMJp1Rnp2H2yeEMir8PkjGD/YjIn7Xt0BdPNMHDMafvH7GbH4GpPdD7aPtIWzzf92fbRyD22XEHbXanlZ6vtQqwkQB11aT6cbtxA90xtwsT75qSSwQEmSZMJlRewgewObVCsjt0H7zQAButA6rsASpX04OB9ZrAVutqrjAsFNASqSbK9QLtE4vF3Gn1HhUcJVIDrABrdRKOskJJjELcaKHxeRJISs6OZrhXmL0xO/FvrpF6pjpeBWlK5BRkHftrh61gQggbnW55Fn/yzn70Dn9y4BH8nbcP5M74fh53PSMDuOBWQ0GR0L5dOyDoybH/p9vDfB3/du18mAc/A7UPoOyXGhKf4WPzYVv7X/3yxlZVYLfIixFBQA2kgdQe6GEIAQKdpSsdjURF2p32/oZ9/4vb93+T2ww7eeYorTozDa2R8Njq0ivbDCU6wEitlVIK0+XCSIyvaxDKQknOn3984b/+++/8+cdXXj9duVzC/cHMuOSC9zxyeJTkREr3b43o1+ZGbVHurELkX809b61EaTbzOM7MaLb06j7GYguWMzpdyJev6OU3KJ8xmfBYugkgrStOP8pqwYaS7XtrWetw8Gdy9/F9jjVxZLPYjt3f11Yl7mF9PRAIR5/z8/1Wc+cuQOSw/nI0cZ5l9J4tPMsEdcWNNcglooAj12+2fi3bAUHpo1l6sByQNdLAHce5ryziWJsHhggwp3hPyrauD4Mx7LJiBO4c9dI+xx/A2sebrGvNUcTJUAicno1kf9JmQm4rQLe1fc23PIOVpd+j9etb+HFr9Fe1hebe+2UoA910bUIeUTyjdry7o7JNUPPa/fR2yJ4d8N9U0d74AXCOkU8jCGd08Ao7emz3Ggnje4C1t3s/BwpmUfgaZDeAI0Hk6OTxm8gjWyHh+bxqbtuLG/fYU6y9JQP8OZtPYm9Pc1i1dGONQpaRvwhZI44i2uv4POf7f7QuPFtcf8yKPQL9j6653zcmzxpM8wNA+n+y/Uj5GAD/PCb22+bLcnqvAxCK9QWCrrkOf8khxLpOKY5JorojTIi/hqmgVua2kOuCpYUkI9u7d2opfG/YKUmDIQ0W0Lu5wHDt5bGKIDmRrhM2X1jMYDimd3NFFgVN1BYuBZEb0CgoWhIpFzQVlosgODft0Yp2R1siWSZVsLl1PxuQlogkC7m7sEX0+mDEQlZ1gRAD+qioCMdgEB7H4YPi9xEA2kvWn4Ckg6Z9lKLbn05Xxbo2Lf1HYg6POJE1CMY9mNX/4fjdnosNAD4DqR+0c3dg7PoJEj3cb/3xR2fYYb8/+Wvrb+tBJA1YCFDSEML/T7xR243BAooviC9QZ+z+xvz+F+12i9rUGqlYzLca3t6MNHzMWkSiRmQnoLkrxXmtBe7zQk69pnWbKcn559//xv/6X//NP//X3/n8eqHkeEZzIxEpVHyASmuRFqdbh5DAtdaMZalUcTwlcu71fFPuPq/hL2sGrUXaG7OFZjCbQblQLn/A9U/s8jsmLzilK5Dj3fYqPmxjtZfaZoQkhIfCMYhgVRz6K0mdwVsZp51MDFk31tXN5zvJrnrX/o17r5M9+nwdBgE9Y7ofQdn6dw+CsZMCfQZ0Vh/P/4gwGNfZ6nEbWhvWIgvDKmtsgGPtJEu3uAlhqXLvFqiGYwfybICkAImjC4OddbeoGNVTf+nw35W2s+wJqnJYdiNVsAGpGxy0t05pDxHeP2BUZd+H/SeLfohX46trwLiupogxaDL6r9Ek1pPmTp4umBvVaygvw5LUrR0LSxT6SILmcIG4lPBH15w2H8DDy9915rPf+1N8uC8W3uN37yDLMdZ8Xf2x17udzJBPNRbfD0iJyS92OMfd17xme/DybPvRgN2eNbTL/UOt2gVjLdiqUjxrc8gFxb114uWx/34Eqj5iYJ/tPz/b+ZynQPH0vn713mcG92ftfHa9jxjh8/HP2i3Sc+b1aK49yD9qned2BdgaCkvn6GgkICNcaN4wf8cthamtLbhEYEnc11kwkC6wu5lRicWwNaWN/IIWipURJrGkQi6FNhVSbcwaZbbMHLPIVaiqXDRhZITM/8famy1Jbitrup8DICOzBkklrWHvbrM+7/9c576HtVTKDBJw7wt3gCAjsqRt1pSVMjOCA4jB8fvvk6YCeaEthVwWck60/T00UkVpWL3BvmB1gT2R1FBLjFT6QpRFy5Cqa/AikYu2C/9gAkNwdp7CzB5Zwx+MMx/M03G+PN7r9PkTwP+jY0Qr2xnA9qEXkSEY/58dPwB3/0+fM9/71K/XPrwixZiXE5MwtHHV6LQw84ozgdp2ctug3slWaaKxiVasVXTfsP0d3e+epkhCsUkpgmK64pUml5wwUVnnYWIjT8UZDfN7mBp1f+e2Fv7226/8f//jv/P3f3zjl19/4rYWtL7z/naHVllvt0PFHTAJAAAgAElEQVR30YlFMqMFiDA70qg0MSQvHnwWwNEkeVT/Xtn23RkTdswaFcPySnn5Qv70K/LyDctfaOnm4C/kh7P1kaPWhsdXjIf3/8HZTCZfgRHc1Of6B2tpTuNymITPpMXz6fIo9+1hnjw5P37OQQznvff5dT+S/32PnAGgxZiZGWglWXE3hGYolWQJobkbFaA4S41VIHLwDlKmp6ADr9p1BAK2Vl33C4VErZEovLwuMEDt8c4Jz028bRv73qj7Abwf/f4+OqaAzCkQQbWOYMSS1wHye/1ppaHigYLv+u4kkwSpMXznPK5gd6rU53TJrHkl3bIHUq3JI6BzRhZXfL2CrmelMBFKYHywK00bkUGD5H7ux9U1GusTuXeizRPBPzeMFDZ5L8WSTvcU0kHz9muFcPAeXeoCxGJDNQ27/sEAmh0yDo6F6ivuPEQuJH68is5m0hnRu4A53rM7ih7Paa257C1Kjxbsvur92dcEu89AUf98/v4kAJ5ttv1zO3wJ5HLuA2PzwedX6t94vtifapMfnHtq65P3nX//K0BgZorm6K8c1WGcEbZJ53BzlVmkKaJrxEukbljJ8gLtO1YbZluYxdRZtJyCafQavUSOp5QBzZSUQZSqbgbrub0gAoiWQrm9uNN5LrS9Qd2RbKRWQI31tkR1gRVLCyqFTRJVK82UdgfVd68tKp6QOtsrWb3m9pKEangi6KGEEXnRIgp7znhqRGjvvBBDAeob1IWdeMri/mCMT+4ZHH1yZeJdDI0JTsd2/R4yWQ5GdF60zwLojFaIMz2Skr/fn++dT48xD7uioXb63Kb+eTTLcT7ng830dIxzD6Bw6tsPisU/vN14/rS2kkGtkVxfoTXU7lDv1P2d1DyHnrQNs43W3mnbH+j9O9zfaPd3Mo0Uvmb9/l5iM9qrLUCOOCAcWRxi7gRjeRP3pdP9zprgH79+47//t//gn//xd3759Sufvrygbae2LmejyID0TVXd7WLK+Sf+eGoErWhy3/aqijQHEtZW9ta47xv3/U5td0RqpGVKrC+fKZ9/IX/5DVt/QfMrJmv4ZEVPS+pGNX/P4Xjo8qQHnB1DYEdKEEnn9TeG/Xkg3fVIKUWUcrx/+CGWuF1fHQ/79thz++f69DkzAJyTUXdt61kU+jNGsD9z7FunZzMAcM6ZW3ILRWtepcv3/CBcsvslrgH08stK1c6OapSVnVlKZ563zfuylJVt20hNWJbM62cvYHHdc0ryMrS//9v71eth27R84t3PYGM6Jnc3mftjqqUsxvf2R+ROBq9QFimrcnOwlwUpibwYec2U1VMW+fkFljJkmotoQbO573bBrUVLgYzfW9SrY0X/lKNhxwZ+MCQ2JoAbMM8TROT8mT3iq6cTwc9NxwbA8d2o+/fBMYdmiHVA2Z06zQPA5vuN9j8eP9K4Tm3v/l3iC3xcjy/wp4xa9GNrffEcG16cxce95YfGO86LxlOIMKjumXV8aAPHxH62SZ/ZmMdr+/Pm5w+a/i8wjlfw+Gcg7iPz8jPgcDyznUCHf2WYuuk/pS54ugl7PA1sWAPd+HVQSKFBZkgvGK+0ulLbm+cMtA24e+3ONQJ9UiR+xeeKkyGJUgpaK7XuDmGKuyukBFkyLTsV70zIHTFoTWlVkcWou/+UlMilOACMJLpbU6xGqSlJLJK9Hmta0KwYha2qV+gRAcmDnbAsbtpo5mXhIgXU0HGsd1Znv+eBnlKyXEweB4PQ//exUPgr6+8Y6/P8PTTrA4yi3Qetg7D+Tmf23o+wGz4UY3/aiIklkGk+e7303qbrGvtLloW/zCZMbTlQ8PT5fKv+vUYQXG/DxP51eY9H/4opZju0Deo7Td8wvWP7O9QN2jtW39nvv5Pe/gVv/0bf/oXkSisZcu8Pf87wJs1HVRtvwqFEapi8tFUankw60/j208/85z9/49svX/n8uvD1y2eWW+H79w2rLdwjFlThljOevsaDvTSCCTAPNLnf75h5KUfrPq2qUfbL2Pc7tcK2b+z7O8QGmUSoFPKnn5FP39D1Z7R8ockLkhdy5NCco+K7IulBIZOSM707T2TaM/emfu18XIEU5umzuu+kmadjSxmI9GRYGu4xrjTx9J7zPJz3hmdpuEQk6ocnV2zbcc18j5mouKZDEREymS286JMphca6wstSfN/c2kgOnbWhWUhLYl0Lr0umLIllXdk6wI90J6Qj6vd2e2Xfd+53l1k5L5Q3qLWyvizkAqkIWYpjmZ5mLQulZPKSkA1n5AimO7CL5RSJ4O2EWSwCqlTcpcAJnpATxUFuWbwy1Ovnz1jGXYJKBDcVQYpgBVJ8JkXIi7v/pOK5iJHsLgo5Cm8k6AyieaoKyMT54j6wVkEMS75uilOqnTGBrkkncydB03ZKoGy0wSK4ppePSQMcUUXTpiEMXzuTw7FVAsmMSCHx63o9vjGRNHL89A2jA7qxuGwAgCTpEJItNq+ScQh8CPI+udMFnLRqpwmbUhqLVvWQsgNgBuk09j3pm4H3Q06u5fUSS2puu0+pawbPmYAjasvFaUrZnVdbB9pC6yYcOS+63unHQpUpXxojcrK2OnI/dQ3+mizb3ztMF5FB3sCjSxPs23bk2UOGyUeA1H1TTqDg3FYNwJSDNRjs6eWdej6jfq8+y0qaNnCL+SGAJFK2seF0NwGdGJuUvLybmvdjA1o6Qv5NE2YLt/wz5Ipt6hG7oiT7g9Yqi33zebcW8ppZS5R0suYyuLqQJqVR/WBNhRYs1bIs6LJyzyUWJeG0u7CuL6RlhbKwo+zvf3Bv0MKkmxE8P5uSzctWfSkLlHDoJ9GWlbeWea9CVSFF7ihph+N6s0pSrz+srU/mWDspxTztc7Wvh4gwu0SBH9GnUVfUAuR0M4+43+EA893heazN6X7hp9MZ5/noc8ICqHpt5uBgUiRuUDkmSo7qByEYWyB/iVxcAzONjTAPBauvGZd53hcyFr64H1nvtu53KG6a6QvL+jvO67wzZTIpVXO2glgz1v0y4xqfyAaqIX97+ai4z1T/15pXxrEH031z5SknBzLWfC7ZHeQObM4GRiBIrhV5fye9/Q5v/4L7v7jl5q4PzV0vShF08blhKiOH3fA3U4d8ktxCVPc7IsJrKZ4KCePrp1d+++cv/PTzK7dFuK2Z7Y/v1Hc8Kvje0OZ+b1Rjrxttr+z7ne3+Frn3DInUIlLNZSZgOZNWo0jxSg9mYNXrt+9btDKBFcgvLLefWH76T/TLP2gv36jLJzStnhaq7X5NWWLeZDeFG5C6H6aG/O97mQRI9N8hltcoLeqA/Qyk0sjbJtJrETv4oykN3Ic45NptWXybbGHmTAmhWyqOjA4mbXrG1cdvjh69nDN+SiQyNhAbSY1P25i4D5tZo7Y6fYZHVytUCu/3O9o2slR+/faJT7cX3vbK/X/9TjL4evtMKYW7VmqCZYE11p+mzX21cwD75on+12Xl5WVFSuL99x0pFmVZxdOkbNB0J8nKroaJsrWd/f1Oua18Wgt33amp0vLOnu5jjXaZIJLY8RzA0sFiyQ7Y1sRSCsvyQlkz5VaQHESBuPuPrBlbjRafpZKOvSL2KwkrE+G20Kut9dETK55LMOaPj2MaA2AJqrNi4ztDkSaklCmPm/MBIDoTyBDWIXsC0Zp5ua1utv2IaTsf1zM8Usvl4zmqdzanXJmAmYNwk4ALYZVOGB8aRx73ftTIZ1BxPfpi+FMzDWcGwDoIoTd/FvodwLRhMvjRcXXC1WkMzhnNOS3Y00Yax5Whu15jdhQD/5DhY9LulNP9njKhlzb8iAX8qyzhs/E4A800fnbgd71uKADh++askX+neKEM0kJNkXJAb5jeSLqQFBbx3Gm2v7vvRkmkYJM6IE4p0WSno5CmlX0X9mzuw1dK+Lrg5gTJ7jNYjX1vbPfKa5RqNIkC8M0dgcUyyYyShbVrfblCqjSp7NmoKK85YXbDmiC7utN2c58uSYZWV8xUqwcqzRglCECfxKN22gGycbP3bOI4slmEe3woEoNHuGxwfzLY57EbrFUfRJ4sn/A3tvCXsSiJN6Kb3dwpyTCNbKUzo/lkjZzbMwM6/3M2o82d8MCKTO9yPKONF+ob69SY42X7unzUpc5NHALhmPfO/HgQkmgvp+V+gZ5iyHOw+WfhX2U76EamsoiSrZKsIuxIasgSihKZah65m8RY18L68onb7QUJH6rv39/Y3u+U1KL0245g3EqUa2s7CeXL51f+9vef+fbrV14/rSxr4v3779QyBYpoV+S81mm9v6G1se3v1OrRyoK/pzVFq7pFmBQsd1dKfSOvrdHqjqGk7OBv1wVJL+TbT/D6K7Z8pqWV3QRrjTXlQRL08ZCIsjzWQk+dZWM9udwMpVq8nlWXqVfAdZ52kym4z59RweO4Ry+LOWQ789+PJMOfrcMzoXBcM//rIH9m++b7PvouduDridxSckuLRfR3Cp9qzUZ+KXy9vfK6LKSUsd3Ldmo2r8qh5jklcVletdFM3f+axlvdsN2471vURwc0OZBsO5aE+3sdARfbtrFtGy92oxZn0f5of7DlO/bFKLeVdV0pJZOyp34jp2FWzUvCosY1izjAy8kZvUhdpAGWU86kIlRpRyR3PhJxH3qg7w99b/bfJ8xSDnxiZgMPnPZ3kcmVhlDi/Wc5JssE+PDAQemavjE0CCfh7AQwDn826NBMrhJqaNhnhrBT2fOk00POTi9zmYin7zjuNQT0sWG5YI2E0lwSQF60n/le/bkijIV2RGH1yZ4u13dBfYDm04Yy9Z9fdgYlczs6yMIsNIKDqTvlZzRvjwsCOfXPcfP4F2yCcK6hOJg2Po64vbbzOg8+Ou/Hn+vR9icBHL3xTrx0Z9i+F5+ViXM/67BCfmRCnt957rAEmGRIzX3zUkbyguWFthekCUphScq+70hOtJZpLTS4ziT4Q93K6FoIirK1RKoRbW/uwJuWQtrcoby15nVSt0LbKymX8NvwDaVIQotHCuempAQLYNmwIqxF+JwFTYmtQVVFyagm6r7TrDlws+wmjBCMmDM3p9SA4EEkqaPBMO5pOzqLg/mbwdmswA0mbwaEH8yZPwWIs9LarQL98/lSi4CEkQh6ApQ0IiqHnkx1Vja77/PAwl3GdT9O6+3o/TLLj2AsJ3a+96ld5uMxxS+dfgF+Q66NoAEOcC0ykt8SyvkBTI4OOQrQ99uGXLQo8SZuHkqxSZWkLMUo1si5UUolLYKQkVKQ9krdG7W6A7tIo6SVlzXx+dMNyQtbWajbTn1/o4aZrkcHS/I1UGsjFeHT55WvXz9zuy2RvlUDpG0+B6M/BINW2VuD6gCu1g20DtcLEdytQjeaOeASyUguNNxc3EzZaotUG27tcUNkId++kD5/Q25fseXV2+rcHZgFS5+O8Y05YJdxuyqdx8C6sqjq0cxX15kDuPcJ2K1WzqSlPsvsmWwLQJjOz74yfaef81K0c7uPfufw7fzgeAYAz7eZfQJzWCQKSTM535C8ogjNoKw3bi+fWIsrcaIe6arNyBrWh93JjmrCVqsv5+KAR++ufG8tXHP2Rq0bb29vbNuGJbh9XmjifVqXRstGfVH2V5elvN7IFKwkym1FSqEmg+Rm2FLCQpIzWlyWazIHgFnIL6szgj2AQ3x0elnBNFJdT30UC7TLyzGXJvEw+rgDxoHjnsvQk0t3P1FwAPinmkBc0KOd3BwSQvBDXfTSUOYJOl93Bkoak/7ZwjmBgw+ee2XiullkrEx5Dkye9cF1Uc6L89w2Tn/PAOrZ98/a+l893IfCJ0fvi2ds319mW+LIHBD9DPQewZNMk+8ZeFWNMmg/eAfp19izMf+TI7RueeLHNdqpZ81UTgvGfXYQFyYJneaWOAgs4ozFspLqK7q/YNtKa3evAVoauW5YXdDaaKKROgcszCQpuTaouUDzknH73oDKgoOrHPVItSWoEZjSmpuxlkrKmSVlLOM5zCShktj2nRLpKLrzMNmguBa9WaNZY8cd303V61+HCZHmbaJlzJ0ZJ59XwPBUHsGq92SmfDCv/mxOn+bjaV3+eE1dbhJfMAnE6dwTG0z4XrkAHhCto6Buou7tiZuNOW/nd/WyW1PbDcy668IcIGZDiM+3Pim24hvGCSiP9XMFDOd3702KLFruv9THZn5GKEOiUa4SxbQi5m4CZp7kGVPEjJw8ufAqwiLCKsYqjayVjLHkRNYbyQyxxva+s+3N11ESUiksRTDdQpGpWNtRrbTdy8Cl7J7fte1kgZc189PXV759+4XPn1+9ljae/siHzhlcGftAZ50qqju17mj1e1sGkDBBW6wTUHHWBkloM4xKjX7yUo0JpLDLgiyfSZ9+JX3+Ri2vWFpwjzULIBT+dmZRXuy66eq5/5/8Ps/XrnSPv2fZfQFuxzXH7939ZrgCmIO/rlBf//V5+Ff2n54G7Hp0+X4tUTe/Q2/bQ9v7d6q09w2971F21a8fdYmzl0y9B/nytm/8sb2jGJVCIqO7t62qstU7u+4jmKLhIF/E2bvbbSHdElYyq3wiL4n86nhGivh1wPJyo7yuDtKyoElgcYZPQxY2cyXpVjytTEpp3MMtDOHPl2M/9Xwv7kNI5OTDvLy2RwuNeArr7C4HoJstgScF8iqHn+COedxnXGJmFFX3A7PIy3T48OXTjWyyN/oGIR0L/vi4hLhOukEo0Wn4tPXP/eWmicWxeLzqwiSUu0lVGAvmpDk9tMeZQHolDzIJG4xdX0RpejYWUVvWBcDhhyEduPb3u7Bn1wU2AM8Fufdrr8fjIg0fRQIsR6b2jxg4D2YIX8IR0HGwr24O7L5T/nnCzSvXBd7bP99//uCH7z1votM7DZ+WeQP/4Lr5OM277m8V/TNvgj8ScKO9fUGRfSMUB28mSpUMuZCXG9Ze0e0TVV6xenffOSo5eaWDvC/hD+K+dpb8H8nZ3iSFnqhUTWjVMHafW8n9R3Je0NZ8TNUT4mYjHN97NveMSUZF+FxgscSmiU1SOAc3muxU2fmUjU2N92qkZoMtxizYYPE1oQ204GGWCclyIthSaK0jnYgdS7v/9PUX/def0QFZ10Dn8fjR5hPX2vXcSfj5uvtYSQEYUlR0ZBO4Rt37Lfp7HSWXOtMnTNOLAIEDvIZ5lVmGTW0dm+ehyffr/Lzwhxw1v497DAE/vfuRqoJQXuK7qPXKUKYOedXZymTmgM+q/6QiOcy9tiPsJGnckvGa4FNOLCgrlaKNJRs3KxRZfS6jbO87NVg0NfO1UlYg8b5V9vfv7Nsbpo2cxJmT7tMW1TI+ff7Er7/9ws+/fOXldSUXzz+7743WEsvigQ4mndl0xXJNhd0UrPkUNoMaqdOb+eZfFvfzTgtpKd5nVdHmgV+5rMiakZTZSIi8kj/9Bl//xv7yC628orJAr/iDy38V973qwS59vvSgKJdpCh9O8ccAoA6qZmW6KwSD0e17UnwvsTZl8ifvlqgHMmQGEBrZAELpvVrshDz2P4EH16BR/Whaj/NzrvWFryDEQv68ri+8SeIdT1T+/f3fCJnf205ZC217Y0mZapXf39/49/bmxILFvlYKGoEO+TUhxdP89IjZVAQylNVTowxWNCe/v2gEWeTwvzMPmliKpwESkCweRxDKWrOQOuIJzhFFkvvweeBmOnyNrcZ7a4y4RyabCaJGTivuT+m9PsC9eHy1s9IGU/qcM8l0BtjdRWxWELpl4Nivj/PLyPQ/ax3nc44IlwnxaWyy/bRnG/UzDTZdztNYUOMlTlrUM+3hEWSdn3cwS+AdPm/yp3PNTlHF5+fY80l7ec4ASU8A3TMG7Xr8SAu70vTPvu+VR/7Kcb2Pt3/qM8O1oMt7/uj4M7bm+u4/Arx/ifV7OPfj54vIg8niYTzFfTFTCFCfsj4rlEQTc1CWV1K5YeWVlj/T7B3d3yliZHa2vJFkJUuJPFIeKKDBDPlC9LrAPmdcgG21soDv3SmNHGViilU3Bed1o+hCyoVbKVAWLPsGtMiNRT3ugyqoNaq+kXchNWDPSHVWUVQQKaRcXM0xgVYDDOJgRQUsHyYzwX0cyZ5oNxzEu3vF9TiNaUrDZ+vDsZ0BznzeD+bg6RkdOMkx18Qs1LjDGR+RSMQdMiWJO+s/STnwkWzxbXUCfxP+Otp6uXYoF8KVmRQc+HVrShfo415PQO/42TeB3oi5IRIylc4gNBDDdPc5GAEgnk9tQ+yOSSVZo0hjFeMlGa9SecmVVTeWpbIW5ZaEkhdEPNlyfSnsW/NIzO4CmTK7GvuuiFV0u2Pb7nV+gbpXcs68vH7ipy8vfP36yk9fP7FkQ2sdLIuZkHOX31H5QquXC8tGyQmhOACsxXNo0iNXEzkvpGVxOVlWLGeaKnXbfI2lWKtlQVPGWGCNlC+fvlHzZzS9eG4/bQFiDaQg4tGcwxXiOoeiRu08ix7kuIQ52z7ec4ZS/oQs+Ijo8Hl0lnXXn70pff+fU+rM57aujD7ZyzrQPL3SzE7ZYxTxUPyTB3tu+xtv7Xe+19+56+/cv28kydxFuaUXPq036uLjtH555ef0SileBz2VjCahJXUAuDqAM1FkKSyvxcsKFiL6tvvYOciTkj3tlzCCpHoUseHLLidP9yPJk2prayOpuQJSfBxNPP0KcARcXjBV7iAZQc3rcVTPMn3kMFUbaeIswNo8Lx72+ify8c/20XkMS2u7d0jqTtLdVyfKr3WGBg6zCQyhNLTpCxM0Uu9fZuho2hBYFwA0v2CYJcYl8DBJHyjQfu7oeHNN7LJZSUDProkMBqp1M2BnIoOuhmFqjYe7JmiGCxtPsdHCDDPMQg9tjucrozzwXCOwR2Fzec+eP/EQKoaZekTTNDGOGsXP+6Xfb7RNux9RPNLVD9csexSoRWqDWTmIe8ya4VXLfAZu/yrI689rPwDPfvTIs66BPm6WD9ovs8ANDTjFM3FmxSSNuVUFst2o7UZav2Lrhi4V3e/ct+8k2xApiP0RrFplKTHf5sjlBrp7SSzLHiFoZp4HqofyZwl6J/yf7ht5KZRlIeWELEK+FSxnjERFoHri20xD2gbaPChEGlIzxVZWW1glWMnISUhOyO4JV+mA0Ij1UCDyw3XfFSyfzFXDcX1sNpNJIpgo/yzGIaLnDhnQ1+dJeByLxKbvriDxco30RLvm/mjeXuey+9wQA0uu8TsuDL+/wIp+0sEEeuu1L1I6K3tq68z6Rbu8fRNAowOx0Njnqy7vahPDer7/sW6tb1p2BX5dVh/AsMsOo0aiWfWAj6z4TL8jspNFKdK4oaxsvLDzysaNP7jJxiobS9q5Za9p7d0v3PLCnqBUpbY+B0B22EUpGELDWUaXbS9r4cuXz/z881f+/o9vlEVYuo+deUqaLIVchKUUcgRbtNawWuM9lWQRGGIOUlprtOppSSQqk+ScPRI1Zyqw153W1HOp3RKIsqmhUmi3r6TPv2Kff0PLFzZWhOK1wk0ooRD5XPI9ZeZGHvzeYyA/UnTNPOW8BXv6jMAYa6yDtr5/jH2g+1DPc9LrKff5+2x/OG4fN5qybgBIT6lkjgc83QlE5YUH0uQjJX9+pyuAtQJ3ead+atz+8zMvP99YpbCuK3uGZV255UIO2ahZaNndDErPXrFmB4ApBHiWweJR1Et2JtzMG0ngBzi1hskyzKverx0TxDpM3R/YS3FKMop51G0LksCtiAmsB+jEe6dD1nklk2Mv0tYJCHdR6Fa3jjxy7MlNW9zz0fx7nkuPygN0GNZl0vQz2lXm5I7PB1EOjXk6fsRq/ekhH0yQobH377x7O+n9V5/XN6Xz38+YNndI7uW3njF4cr3P5bje80q7S7r26eXvP3mlj7S4sdAvGtr1PWYN5LoYT/dUQ1Okv7m8y7Xd1/b9iOH7yH9kZnGv15zafQFu12c8fnacJyLDnDofo48EtPZUI71LLZB5JI+OJJvVGuQbVj7BumNrw7Y37u//iyKJJIpx9/uniqizJGJefK1JRvCKBPv2DjmTkzkTWIqXRCqZXLMLLDXcQT/TyzJ5KUEPBJGI8qUGVqA52KwNa3mc+3n97JVCkpFq5l97oxo0E0wz2QxCGx0A0ASGn5UFGEoOIKRHrXYt+XFenMZqmn/8V+TFPGYf/P4ogwIEhgLjZaNCClvX/kcjIzBYOSW5/rA5H7Tn+tkTcMpFJvicntox/Rzr4aJsnc4d7ek3UTBBpAfpRN496RtaMLa9lFgy10akktpOkUpOyirKjcqL7dxs48adVe8seqfwxsqOW9SOgJlcXPHNKXu0rTizlnOjVr/vbRFsy5hVimQ+f/nCP/7+G7/8+pVlTZQklGyIJVptI6lzishfwNmXyPFXEjTNSA4f42DTLZC9iJFzmPxEILlDvjb1Sia1UZLPkWbCvUFNBVm+ILefsfKFLd2oEWlvECXEopQYRMWe/WRhUGzkbb0ef7Z3PcjrA9ENQHiaQ9f5Ag5H7Lif2eGv+KwtHynnft15fXUr3cNek+Thnh1wdh/wj/ZNk4bcjOWnlZf/8RufpZDJ5GVlU5+nSbw0WwrriC0+3kVSVKgxSqSjqebubHnJmCi7hh+d9Dx9YSpPoLVR1SgRjex4Lfq+NbTaUcJQ3EIk5sDYQgabRtq5uM7tPq6ASviAmzF8NGMUUXUZqtYGL6UCFgy2qQ13lVJKjMOjL6iIeIqXqd+v43rdZ69jX7S1YAUq0uszYqShKZwBx/D3CexiERWr3dcsNoau+fbSK+PhfULFQk0RJNDTT3jDZgo1kXKJSeUY2X0We8qNi8YRiDdNQMgXVBuKfjd7HhDdBgDw5tk4R/UMSJ4NQp/wOedpkbhTq2gXTv2VNCZFntp3BWqKqn9XSnkK2LwyhUXFFe/XntcwnfwnJUCuDQZ1aBPEwhafpG3ShPo4WW1h4ma85ywAyhyVyDG+/bPuKzlvmtFiPyWp50QkzBGxYCCcrFOv1NGfe90Ep2hyfE4dzc2ijX0AACAASURBVA+wJD7WD9qSMP3tLZOh5ft4NAQkIXklrZ88aXJtpN1AN9r9f/K+NbZ95zUiShMZ2uL1F2UF8EjIbadHXbZ9gxuYvdL2jSyZdS3UzWupsldS8dyB1nZolWIvsVAarSnVElim1obWCPDYK9YyOcNLykjdIBeqwY7xaXmN7C0W1UEa2QxrDdvMJZEaRjg1M/uAmoPM3ieexMzHs+fFG0zsMUd8JCJicqz/kBCx6AaXkialYZqLP2IYMtP6wsst+h8TmxZpQSTFHM2QJHn2kwbDrN2j7i/MzaGz+uw9EmDHe3ZFuft9qSuhQ/DH+jml2YnHzu96+Cd215znJrRz37q8O9rchTTB3LQx77zmr6cLEhopVbJuFDNesvI5G5/UuL3fYfs3uf5B0Tdu0liSpx3KWQ6TWZhFJTiMHOyLqlKy8el15X//n41W77x+/sRv377x29//xi8/f0UyfPp0Y69396WKvHUJD8xYyo2csst7VaCOcm+oYQr3+91zv1UdpI2k4jEdpgFWLeapM5E5RNa+757u49OLR/x++hV9+Zl7utHILMs6TKSq5mUim3iwWFinZvLgJFu7TI9xShwbdR/i1CWwiJsaZyWiTwwNKwV4qpQA2/1eCSN3eal9Dvi+6WNQTuXXci99GSl11v597CdjH4qfx1p0S1BnAo+14fP+yPl4AMec8wgiuQJHM5fvsgq//PMX1l+FJXIP+z5m7kISFkpnDFP4QCf2WCzF0jC3Z8LFIBCI5ATNf8/DxOd1n5NlVmF87+3rcQnOuIkeJni1cJEKcqmJB/hhgqVMA6/bbp7pQUgxbtmZ8dxBPEdUesrONQSDrSGDJPlq8v6vZ8zxgKUP/HHFQf4eF8xykaOlO2k+MC9MubtOj2NozSaRSBlfYxpmyXHuLECnRTIENELbN5TuhHr4I6SIojGFqMZMXywSzzw2bj58wY/pdyPcgB++v/bFlVU7CeFJA7TYOIb2NV1zZT962202UV36Cw4fjWv7RaKP9Pj8GVD8S6ylOWDvb6J9pk4C4Fk95e7/+IyR622c23QSMPG92rNZdm6rb6yMcb+24SM2EQ4jzRU09Pf2X5wFPvb4M2uakrgwKQtpffUUErsi9SfS66/sbxWr32Gr5LSRJXnOtDDbQiL19Cp4/q+Uwq1ANxqJSqNEOoqcMxaCU7VibfGcZm0naQL17cQ0sbcd3Q0xYc2Jl7VAS2SMnSjtReGTgOYE1lCFDWVvFW1hHqoRGdxKYBqvFTzmbcd2PRdBJMy2Ns3vv8J8XOfKB+vzenz0eYq5O74WYaQHGlqG/5rAv5Nrmyftb37fv3A8tOvQIp+ec9rkn/TX/Ll9dM7pXh7B6874GgmoO8rUYDk94pwUDCB7CNadNTVuqbGI8SKNm94p+x/I/m/S/j3A4U5KjZKMTCjuAQCTeaJZbT2nYIa0IRhZFK3vfH595ZeffubXX3/l27dvfPnyhdttRa1yv795smpTciSal2TcloV1XV3OSZg4wy1BwsOTSDbdqnnOf4FcFkrKLMVNwIgHv6g2xJr7nVVj143GgrGQ1q+Uz7/Cp2/o+hPkF8QmV5pewcMcbLvxtzFC5sTTzoxk59MxANQT+3CoVD80Ao39p7dluk2Xi10560zRda96Nv/6z8M0/Khk/YhJup73jBx5du31WFKGJWQsXp2oNeukPRO/gaJokkE6SVfYOLrFIsDIOttnKYwCx7NTxxKmwZC3QQiYWSiA0x4s0ZjUrQVKU2f7kkzXzyAtOfnSRjo6GVhJUyzzoTSf+8m6cjz171WhPsbw4xiCv3IUj1+YHjDi6hj+d4+AIvwfVLESES9GFKXvmuyR50gjmlFScmtWOMOThFqd7u++d64BOrBYFk8SqTAE96gWEe0Z8GEI+0cNee6wHt07kP50r2fA6c/o/Ov1EtrDPJn8hHM7IFg+eRxYEfFIOXG2sr/zmJzmn/UJNd9XZPI5U0VkeViw8yLu3iaH0+nphuOaGYieJ2rjQwk23snGv/FUSadF+XjpI3DzK487ApEvrI/XfG4wV1MtWb/f+Zk9m72a4RlZvLbmyMSuIHhfp5yhrLAq6aagO6n9na1Vttqw+p28N4Qd0YTWHV0UYaFuztAFp4jYjrU7pNcQOHUUsM85oynRanUTRHPGUGvB9uSCMQlqidYSZpHVncxLEYRENoKpqOxUzIRqRrXEvQlLNdpu6N6w6qwmLUcUcIEi7vyYJAqQL4w0I26/YFC5B+F0yI4xtl1B+LHLyAkY2WmxzJPiz6+fwrpO81wt6H8f5y7HJJzGT8+6TqVnz3rWlP55Xzc874dAMx/v/v28J5vy+ZweVOf3GvEsY8634ZPqAR93kB1PnqYk21nEuInyKsord17aG6V+p+y/k/c/SPJOEqUkd6JPS/Laqamb9vbwFwu5IoqZp50RlNeXldvtxtevP/Prr3/j5WUNZbJ6PkoOBbOUxJLEk5uvnnQXDXOi4O3mYK+6DGrVI4ZFxZPu5kO2aG0eSGIeSSxlYdvubmJcM2n9wvr6K/L6m4O/8gIsSCjEPhXcH2sUGhrD0H1g5WC06fuLs7055lm6DPQYV7vKOD19P4Im+55k3a8zlB97JF1cUW4YjdarbfHchNv91q7rc5w7uzAlwcIP2KLtfEBQnN7x8vtog5nnl9dgxnuPpwCmUQlIOPZuJ/vCZ93wlCsxBmZ2yHsDrPuyM61nR18+hu6WM0JBR6m+2L/jPQ+g7mlgzCIbA6EQmftgq1nglwB7cvhi0n0xvdMOPfNSy3ueF3PU739VMe5kg34wHv0oc5qPU6kt09NnZl33udxI86g1l/qECiFoqtTqmd9Rd8LsTF8yIqxaqJv7iwyaPFLT3G431nUl5UiPESbbnhT5Rx3Qv7syV/P5CSK1wJnFOzFUlwl+ZbAG0OMyYP37JwDw1A45g7IfMXZXkNo1gOu5V9Ztvsczlmy8W4DAZJFigkeA2/vz6IPnY/Cjzf76/h99f3pXzn0/v89HLO/zzx4FcQfko0C90ws+L7zQpdeYthDIecFuL4h9BvuN1Dakbex7433/nYKRdHc/k00RybRqrtiIouaMR9srZWm+SZhHGbrrgAUwdbau1krddmTbSMUzy6t5SZ/EEvqXi6kS+agWyxQzclOkvXOvd1LNWN2QPZPuIJvBZtgd2NyfEFtBbp4XkDzSIx0m3K7wXdFfbFiTOfY6Fh/N79O5V8A3GBSZANoP5lZfE8P/z+IefZzbmAbW2yrCMBdfNqoP59YH6/qHR3+/+T0+kl9/sn78+85CCSqNhLr/UGwydIAlG27tqCA7Im4WzmwsVF5ovFK56Z1l/xfL/m9Ke2dhI7edVNwfT7qcD0VJxEtSlZSRJZNa87Ja6ophMuXz50+UsvD1p5/58uXFXU10B4xFQJfMkr3SfCmJW07Df6+UQpZEra5gdXXV1GKtBADcdrateuqlvpabR/CLNUrp0cLuiF9F2UQoty/kL3+DT7+i5Qs7hdZc4fEN1EGBEzrPxuMcsd1/up4UvmCR3uPZPBkpzeCpzJo/l8tnPs2Ped1l8xVo/Ug2dkApwbBe1+pfaddV2bq25Xr9fI6ZYZublN2FzNesCe632d2L9Fhzbqlxf1FNh2m9t2VglQ/2hTmNDhweGBpmgnbpn+PuJ1vd+b1xX8RM1ArOTuB4MEdgAw7f6Q46LYLW5udNjb308+PxbP//6D7Pr4XSy8MnDFqlyWGz7864Y1DtEe1LlLRaFoWSScl91rygfWUbPhqukbgt3un+lJLnjFKl7XdqUxBF9807bd/g9ZXl5ZWc3aFXA+Vb0O56ecHrpJsp7vnwdelt8a3z+I8O7GKTmPe588P6na4mX3dGd+DSndIP03WfPGauVVjP70anp8+Ay0xpbQZd/pxa67TQno6zl/g6jdmpBwYJMT5+IkBmMNbNvp2tHbWhn0zkDqD779ecgqoaFS68woleJv2fCTBv/6X+pB2ADjiB+2dHz6PVE+qaqLOu4t6sqZuczMLEI5AKrCvGF7Q10peKaKX+6877didbIy8AO7vt7qMW75KTIckZgVoVdMOyr4tad6g7Kfxpuk9pa64gybaz3DLWEqSF0PEil6KNKilFhN0aprC9v4GmIH4Sqd0QLeQtIe+GbQm9OxCkZp8MSRAKSQomGdPqwE8FUpRUSgJkB1cBRiw5oy2DPyE6dQI8I9/dkbR2jOsPhJ0vlmfCzo41Z6GrizDqJMZ9FUNqRD+HH6AwrcmRxPk63z5oy8F1nk/sgHKceg0u698F2zEzAP26YCGeKmtzsmk8yAliHRCuMlGm0OkVw8PoasyVFtaYnVWVm+zcdGOxO6X+m3L/F2X/Ny/tD7LuZHZXeuRwhUmSPRpSxOdhgmzmPnV7Hf7TpRRMFm63Gy+3haUIzRra09GIsCSBbGQplJJYI+qz5OxpO56kGgJft9mEWt16hKozipVIguyBUF4z1omGpsJmiVpupNsXyi//Qfrpv6Gvf0PzCzVopV469LAeMI13zFXJwYL5/O6uLPPsSdHOmTwZsg2o5u/dAaPfLtaHPsre6/17P5jaNC8O/8AfHT2wHzn2rFlujnxyF1B4MGMBgJ4AvB/9Pe4Tn+fs2RZaEEdGpIgRcwXNLIL5w2VKGWysyGit35fmrikhKzT8CPt8dDenY/1okBc63mYe5QCQUxBj1kNnSwPMWcgRV5DHXuyJKUei8O5fL1H3toWpWqc5NoNW5bHfnpJDIW96WdaZGIFjWgxf/HGh/yjXG/fNpoPAWusAf71KRwc8qord76RlpS4OBNf1xfPrVPNyVnul7Tv7fveNBLcuWdR3NI2cT81L/iRTr9PXnALuC6OUgiwSG/zs8HzpkD+Z+E8ZCAkHksv3fcA+8o0YIOjyWf/5zF+C6XMTHsy412ccfz+2/8ySnQHb9Zy5PaONdjB49lHfPDnO93t+zszU9XOfaafj8ydtP9/LTm1/9qzeD/N9Hu/3qDCI9Ait6/nNF7D6AtNInOw5xFYXMq0hycj1jXr/N3X/zr3uFKse5aZ1bGE5d2BlQMYa7Nsdy4kmgtUd00rBBUdaCoTSZaGM5drIGqkJBCyVYN5zBDg1Wqu0rbG9b+z3jVrBrFB0IZuy1JWlQtqUtCXYgLuBFrep50KmYraFuXoBaR6Z1nMW9J/+ZgNQMcY5+vNUg/K5xvpwzGPwwZw8TCXTnJie68+WSNfRfYosgjwY56XkpZtG+pqxGccO85E4Ge26AFzs8v0HMun6Xpe///JaFA5zvMULTH2ePXkeQiOzg20k2RFtJLuT2ZH2RtI3ZP83efudZf9OxhlAieopZp68PMegd6WmlDKIgp48Hgl5TSRRTwXVxn17Q828tFvfC0qhB8n43GHU0QYP8tj3nVarR2eqVxYx9yVCgDVlrITzUiqQsvsDkljKiojnJdxUvILE62eWn39j+eWftM9/8/QveMSv7+NG03Nd9B60KAGSWvSEDIBgA/AhSrYDxAPDBHuSi33YZqW/z59JMbrK574fpCRcBfDMrj3bK4Tn8+zPmKYZuH50zpzxYW5Hf851X0t2+JZrInLjjdU6MX9e3xkC3A+VF4gKTu77F0opFmEK7no2GynmpBQ90Z2LsudsZf9cuioSssOinWbm7hCnCw+zskRBgWSJahXMFZ/co3p/sOdd97Dr/Jl/pidj/ey43rf06J0erdP2xr5tEwvoC7VPwO5D1337mhmy72zi2bNfX5Tb6wteVkrRMF9t97tHMwKafUNjWVDqQNpWmzt6RgLc1rxEDCLk9UZJGSQjkarEJnl7Pa6ArOd7e+zEPjtsgKGz8O3m5nTp2J465OPOPj8/7tt9y2YN6wfC/voe18+OfFCxaAK0WqhLHRANkOU3QCJ7uWPsY3F3VqQLlqN6yOMEOwPQ55P4Gfg7mXJPulePnpvv0e99MXmHA+1DcMpY7DIE54+OZM4K9QTBLWj5qD4ZJtDo1wAFlgSxQiuG3V6ASv70C6/tDdU3+L5xv9+RVEm2g9TYMHPUWfXsaKogvT5qrDXB66SSPdWBjE3EA0KOiHpFUqZEBQjthe9ro+6g20a732HfkZZINIrBaombCe9q5Nqwmt30u4f2rwUsoSqeOqODqpamfqfvXJ55XzojfwzeaXxPAOk0TGcGf5p346O+B8h0znTYk3vPz/eNl64hcQgOfLMXcXmSg800jvuJfIBXp3Zenx/5vh421gE6p/UunjridF6c9cAAiB7tv76/9Af0LxVnWN0MLE3BKqobYhtqb26GsjuNd2r7g6rfWervpPpGsXcW28i5jvywZs5aZKIeeXebFKM1Y2saZLBEpHUGizRH4qBPqkfGlyRomPf2fYsyWkaKVFRq0CKr9F73yIWmw79q1wiIasZaFsqykm+JJhHUCSQ8Q4JKwnalpQWThbR+4fXLT6Rv/0C/fqPdfqblzxStiO1kVWdrmkHKEPlXuz+tyxQPAGhE+Ujz9HPOjgYTFNtGt270/VOm6TC7D3VfsMEGTnvVcwUi/PClR6PGvOkuW9NEUdUBpk472yWIT0SGU8HVN21ElXJe3898C09z84NjWFhGupeExhw38H2pVQ9SUBv+jmGviQmYEct4rsIaLVPfw8xoTWItzftnB14dcDd6Ib0zQAxgFZ1mfe9k+l6EPe5V+p6rFvdwVtDoTKP0uyE5H0rVnxRxuPbhqHzU3yMsDEcltOeY5FoHvP8rdd/ACpaL5yjbK/vu/kvHaB1mPOuNUkVbo426dUbeMgVjyRHMoYq0qAVZN9pe/V4tsYj55pJ2Us40GtXUGcDqbUiK+xFuhbrdyEsilZeQ3OnBP++jTutt/9H3H513Zc+enffs+qu5dnxvjKShkqb+vNyzX3eYUB+ZxhSL49n7H/+Oez1r89ByP+gPjXxcPSM6ZuHP4OWaeubyUwbzCZM9ix6e31Xt+Rhe+7FvtLNQFHmSZ9CuAvOvMSndDJwCEJsIJN+IDgfu2Jol06y5v0gpUBfK+pWXr+4M/Mf7nXZ/QzRT5I5Y9cAD1IFSypErymurmtbQYJuzDFLIkZw9p4xZG361HlCV8NrFniaGqujuQR22+8ZXMJYkNHGzmzsuV/bm2edfmvBmjXtL1Bb1PrVBDmf50HJjD/QC5x1jTP5Q1gQTj4yzVI75TfcFnPr/T5SdhyOUmWuxjvPauvj6jIS2MJI4X4/wDNdkWPGE2aCMUhbN293X3FMZ02/Vf5+A4Ifs3QnshrJz3VYs0kH02z2Lsh9AUKFF2615SywifqVhVDeLtXdU35H6hqhH9mI7Yu9Y+x3RP8DuCHeyVVJSD/SQLvPdbzWbYJYisXSsR23U2qjNwdFI/WGC0nxuA4mM5ERZCmaJbdvZWh3yp7VGEWgSVXQCdhUJpmstPraaaHvC9ij1lhOlZNa8oAJ7U+oeQMJga+prIAn7+oJ++on08z/gp/+g3b5h+QWTRIuAAfe7VTBPQK3aXXg0yA/3E/MN13fRXkUohbKWJJGy75E0ZxJ7uOKcleAKKq5sGbj8zNN8l+m8+ZjnnLOw4YdnjEAal83n0mzXvccrS9Vxn+6G0uO/5PIs5BGgXpWf+Xz3Lw/2D5ffOQlZ3G0kd3HfXeauJlJzlrhX+skitEjZ4v0Vz5YjSCaJPLiKzf0/j0G+MJXz+hv721j0/R3dq08sXAHssBw2PVLCmIoHss/9Efd/VjHlKbliBxj3686+n1dyZqRpe3KoQLF9o9GDNXzxtF2xvZG7htIjAXMKM7B4BQkVUlP26lpc2+68t0p9/4NPnz5hksl4vbz9vlH3O2Ie0bXYzZ1zkxddbgKSCrVu7NUbX+/uE7VnaLeMrAt5WbC0dv2WIhGBNTpJzkJ1+HM9AjKzI53B0XmdsQpWNOSq+9JAZwLVOnN6aOyOqqfFKp6moIO17m2p4JNFXYPuGsjQfp6Azrkihk0QvqQUAmY2H8T1ecpUP38fvRRq6WivazoNs1gIGGUpnmyy1bGoJJyrEdfIm9nx09zfpt+/LyDtbUoXc7RyAga+EA7ht4cwmo/BbgISOSKPFwtJFeup+1hkZLAZp3slRrLSZEZVB3FG17bSMGM60wW06m5kCTQnjBuQqCrYslF+2qla+fe//n++rIVVGiIaEWPelxJlYJo2ZytwFiGL8FIS65Ljb6gqg9nozLNopuTCtm9QbWT5yObl5dq+k82QtpExiimrKTet7FVYd+NlM35/S9g9ecSvlFALjZxdmLW9ga2IfHJQLODO9D0Jhk4Jl3t0f7AgBtc8dqP02YOCFD58s7O9xDDOaIsDR5mBmPeHDwgcbt3+e84Js0QT90H2exW3FK0gn8B2g/cK7zF3zP0dvWy4eB30ThGMVFXxhPF5vI/JxXdsajDTy8TyG2q2HJ/PKUP63M6RlsTwaMNegkxSHv1s6rWpzSrmdn2UCvYG7Q1rf5DrHWlv5LZT6nde2r9Y9A8yG6RKyzu6JjRlJAKOTFwJShjZKlh24BddnVJmCX+8lApLWTATssEf7/cYY/f3zbJSFlcUWgvTXQyyl3HbabkHAKgHAa6QJaM1IW2llZ3UXmk0dAG5ZXJTbGssUfO6qmAps+XElgvt9or+9Cvp23/Dfv5P7p/+zpY+k8kUdSd+lUwLf1evdmK+XsWVnO4Pnknhq+355YSePSDGralbErSh6pVTSmTF6D71PZ/fNa9qvigQFuyd+8UlcnLixMzN5G3fHWykyfRL7IIGFgpsSotnpwhtKgz7dEkHnNqS6WX4PMJbIyvFIMbHXuSAt+kRIjGzUDnnMeWjy3ztRJLmZVmjz+wolRbApqfigWNVZ0lHkKkZu22+s0Xfd79BVfeJvbKWD9arZwzrhApr5POdTBYewiEBoPr+G9YDGQqBr1EJZc1lnrPltdYDHwS+Gvt0WGSFqAYSmKCXnuvvISmYvwkz9CPTTdSPQXntQPGICKXudwqKSiJ8adG2I7uiMmm/6dCGe7bqujes7bR9xxI03SO9RWHLQpKC5EKPpKQprVUkKdYyWPOafMvCilCTm4hz3lHNWKsOPJpvaK1upPoCOcBHKpwF/sfHR3T6M22qf9ZrSp7POwvnCXeO48Hse3nOnBIqlMcP29M1hE61X485AecDa/YXj87syvT3+NxsJDdNsauLWfg1hACIdg+3f7UjFdswFRzAdX6P6+/z36p6qqRyafW5/XP/DjD76IMzj19/5pxLcG4z3YE/Ma51X6Aw5YhnkVQpkBO1NFi/wss38pffEX3D9H8iBiU31iyUlN1NW12IJMTTKdGQBMu6cLstLKU4MEwJqldAUKDtle3tnaYgJXMrC4IGg6EkSSw5kShYMcxWct1JzXNuShXk3uCt0t4M3ldszy7NZPUgDydasNTobkaqxZOKjuCFFDEgGlp5UIWSPaCnqxsPwtWTo/Z+vmrmHx7XaTC08D7rjJGEOYCgGdRWj+8KDk5LoiwLcktY8VRW1jLUzU3h1m+SjvsN8DspYL0dwmAqrq/TncWfOXUfN+/3mmTZM8aip89SD/DoAQBmDWnNmWbb8CjfDaRi9g7tDWr82/6A/Q3qDvV3RP9F5o2cjLL6pl9KpiyZXLop2SN/T64clkiRrqPnZeuMk7XDPHlbyggCfH9/9/X0ciOlwrq8INorf1Rsb1hOWMmkBUoWV/MVFGXfj4wSKRUkZaru2LZRmqGbIg20JSqJljObFOrtE+3Lb/DT32mf/0Zdf+Eun2gs0CIKv4OaVE7zyRVWQD37oMvug3Gy3j5zH9lk6mx/V66lYZaGye56PNsr5iNLijRM0zx4wgxd5V+Pdu2fzmbox+uezM2wYQ+Xk2m6p4lQqaYn4Hht55Cpxil1Tz+aTW0fz4g9RdKJGeumzuPePcJBJ0UzxrInaf6gj/r9/iuHs/PBvPVrxQMERRzkZfrSPaymPWWNTXLC3z2C04ynBNV8XE31hwI97bGOMUNBjL02Bv4w4R/BLyZQ6n0LJJyp6lqZ7jtU14q65gGea0yS64JVKiY7e/PyVq0pTXdUPVt7WlZyUsoaG5OpF6qvGyRFzZF/zpl8W8l5oaaVjUzbK6I2Ci+3qm5mqJWsgVJP+ZsfTbQfHwclKsF4nY8zQzh84i4T4WER/sj0M103fp9K6NiT7/t33cw5LHDTJJg30B+Bv+t35+c8nv9X+nEsQj0/f0RkXaNvJdx7L7e2XoQ4nQVGP1LcRyfU7M/K/Y+z8LQz0Ds+7+/Vk4hO2uUFAH5ktr72fXe8FUCyYKVgL58Q+UZKdyQ36v/ePUEu73iOxkZVxdTZ0wIIFUnGS1pZby+sry/OSmpzMxSCtYim394xgQUltYWWXPCIZFKOdkUuNffTXTCU1sId467U98r+xzv7d2O/F6ju90d6gfSKSUYlockTpXvE3RJztkcKA+pr2FKm14z2NRXwL7TbUx9K5yeIBdiZv74JxBjEvBzA6Ymi5YJNTgpVjGjccwLuQrTdFcecF48yXYTGTiuJmgyzXlvvCGY5AkSOdh7rPoTtYDB7O6P9o72BpK/LzXTKwdkvPja94Zxu/fkexes9E7LQ3NTqPmqbgw42kB3qHfTuwG/7ju7fsXqHtkH9TtXvbLy5H5YlkjZEPW1RTsq6lkjS6ylgtCUkRTk43IdMsVGvdU6o7kF+UNUTL9u9ej8lT/OyLAtt7xaBREpK6ZU/TGlqpF7UpSn7vrNtm1tV1BmSRIImbOpKEAYVT4jdZKW+vKBfviHf/hN++g/k029Y+uQWrLAiaASduNmuV01KUfZ2YuOmOeVy6QhZkJAhitcN7mwWkoO9PwMpEx/BZ0r3aXoMmXgAraui6nI45BJBdAwf9ScExHiGBHA6vks8z+tnHWjY4/53ldtPXSYu5/fzVJ+X6oyrvH9P5M38XeyfmsYrmPV+iHMm0TI94dmHT4++LDvZM0RAb2O2sQchXjHm2Z297zqBNvk+E2up5gAAIABJREFUH9vWaP8JDwTYG+BN1eeNunzKEZkyFJMIYgJnJVM+9rJzwIk/sOx3T7liOQI7mlH3DTZnJEop5OVGLoW8rqRlRciUtHEXCXbu3f0H607fmDszJeE8noL9IHGYE0JoLOUGSUiyY61RSqHVjOUwxZinwhj+cKMDHyfq9ffZX+zYDM7X/WjCipw3/g+1J3u+eD9qE/1KmybQk+PPtJZrapUHFuvJ8RFY/pGG+le1pet5Q2g9ALh45vTsH2q2021PffkEwF7b86CNPsyJAwQ+e4eP3g06QDUsJdJ6Q8UoGVJyBYr9Dd6c9q9tI9PQWtHmwKVFea1bKZTbyvr6wsvrJ1IW0KgjrIpsG9opet7JKczDW/Li6AsUWTBNEclvnlxdd3e0rhuyNzc/1x3Zd2TfYEvQFmCBEmuqRZk3U2dENIRshfALYai60k2TNRiH5J91ZmyM8qG1WlTgsa6p9lPgcT18NLwT0PLqF539Oxze+5gduQzdBCzqgILWK7R4oIJS0Ygo7OmB2gzcfjTVHjQbOzaJozGP9xBx0DGZ4k7nj43NmT6s+U+xwQRiFbGG6TtiFWGDyPlntjkArO9Q35DtDfY/kLZh7Xfu2/9B5O6M/Qpimf6flMT7++auOouEP5hEvtwU4K+d+vtg1COhebyvqleeMUnkpSApjTKXGU/gnLMX8/J1WVFt1OrBTz2bxHbf0E09ijIVXm6vmMDeDJXGvu+814blAi835Otv8NM/sK//xD7/g1Z+ollGogzro2w4D8HYc0ZelOswu5n0GLJQGvpec70P56C4E9lwUWZnBbszXGm6pjN98z1ygOf5mT8+Hs951pZDkT7nBib9VeKF833o4/zICp6Y5idt6u/2tH0/OJ7uwf+Ftj8Fu6d3+WAPl6P9Ol3zFBRPt3g2H7r1FY5o+aEg8jA9PYh2ft++HuP7om1Hq/t7mQpaK1Z3d4hW9wFbSuL28kJ+eRkA8B55+dCNbX/DInWMqpCy4L5kncJVd3ZfMqhHNuYiLDmTc3ZBEL5jLVdyXqD4ZtWqa41X9sXpTntYsI+D3AHSOOPpIB2d/Px+M4Ds93n27D9jIo9B59gQPwChMAkOSU+FRp4Kpl/B3wx+noNXPuqOcTwuRjkuMmHOn3Zd3Kc2TZccD55RXXA+0sZ1p4WhV0ZlvMjp/v3ZgxntiZznwAXzKNr+/KsQvn724Tupa4XJ3ExjsiDijIIA0iovP1cPNvh+Z2//QvWdVquvEwvfxDBJlmVxl4iS/XeLBZwL5IK0WGN1h7sLg1QyIoWy5KENVyECtCrS4p8qSRtFK0UbRRuLNnK7OxhgISWj5/szjVyWeQHN/k/y6DPvCoV8c0CiESSEm4aJ+XoYoqZ5A+Fong5JZBygyQ4tute11usUHIP5ZJOTQ8PvbIAzkgmam9FlS1Rw2WeG7RFcIznS3bjZ7rTIn62VMT96O6b8h6c2XdvIAVjtPH+P+o4M05n7EjkAFMzdY8zTDKGbZ1jQHdPd2T82sDtZNpLuiOwkqZS0keyd1N6Q/TtFNrANbY3tblAN3TLbUihJWG8FXRZPk5ISeQlrS7D5OkyAvm5bc2Xd88F68IOHtfR6sTv3baMsN3IWbmWJoIsAFlGLO6XiMbbtTq3Kvm3UbXM/QxLLmrmtL7y8fqYC7Bs7O7spu2Tk5RX5+Tfk2z+oX/6D9vo3B3+8UBWytlGt4WCK+3BKsOrSXS3ps/scBXushS6fk8yAzBk5Z/6OvKtdm+hAd8yaSfkZyaQjbchskzgTGAThbVFX1tdaL0/Wzz/Wz3mv+L+svduSJLmRpvkpADOPyMxikSwWyWbP9Mzsvv9LrchezYxsb7MyI9wMUN0LVcBgFu5ZVS1rIpER6W4HGA6KX0+/9mMUYRj3jbCfizekU6fQ95XLxP6wjz1IUjza/mA/evD/eR+b2zbvbdc9bwaIvwfkPWrLs3PGs/pzOelsx73ig5lkelRPQ8/vApf3gRCOUUgj/pZQPIKofPAxdl01oMpIMpnaM/dlGQ8OdnW0olF8XkTI5RO32+IlfG4316wo5Ca0vFNKmbJQdIA+TzFvQzA46bNge8Z0j/ixFsGwBGcXpwHtnaB1x+oCrRfh9o5zC+9H4PQ9S9yzc54d3wNn871+3xQbN/frntz/mWb6SBO6LoY+Jt0S+1sn9feOR+CoC8rreR81s26F6RlPPSlEZlT44fhQ6/faJmUI8d+qBc79d73fVcN7NP7HYvXEEYvsXk3OtlZYaetnJ3UWg/ZO237hHpY32wzUrRge0O3xsGpBmZTdKp9z5tu3b+72qh5XlTGSef3XpNUtgZ1aA4tSXC0sQVEs3jS4BWHpP1ZJupPaHakJk4qkDGSnqdH3eNm7U8BIcpCep63QgFQO4KfglqcQTrlM0W8TQIpNygFNbDDHzvN0PRwDwBlQOQsqg3tjuodp36TEm6ANaqJtlabuKhQg7WBbC6Q5bXoDlF6eeT0m0Hm6dv7+u0cnsD1nLo9gdr1k+moFq1jb3J3b7qAbtJ0O/rANZCOzcRPltsAiiRxUWiknuCtZFOkB68HzXc2wCCPo3pfWbrSIDyxJSBlyKad63l32+OtPm7h1WVUPbtkESwDAnqWaI5lCxDc1U8GaeijQXqEZpWRuy8rrqxcIMIC9UrWxk9FPL8gf/kz+0z/gx3+wr3+mLj9QeUE1BTdbD+/psuxsUbo68oY8Gz6743MHgMffwIh3o3/+aE6cpsoFrFz2wjTJwCGP1JMRrbfP+CDDn3m3rCPH/v/ZpTrtJ8+YNk59crFUzcec8PDI4pUexHg/UrofHc+shr+l7b/lnr92KC7HmatjPbh+BmD9vGPf7CEe9lD2XdtTcj6JosOTEhbiMRaHhTDuNOiA5ipvpTOCi/nGYa16PImGIDf1uOlSkJI84VCVas6XpPGgUgpN3aTvC7oRPNOuCYpbAtVaCIHNg9LNmdxbNbbtnX3fsWB3t+Z8T80aJbKIdd8o5RYEymnynV87/rlr9GpNPJ932fRFjw1PZGxY8/eMwbQYQ/nwrHnw591EFY9jkctk7wuEY7GfBUTEBDyoA3l93/7/Rwvr0BqhS7VTm4O5HLv209Vadu7frlHOmUt9op8h4XwWXdkJg9DH9k7x0KgwsnwZfe7X9SIQ49qLALr20TNBETLc/1Y9WaKMQ6sbSQ9JaFIolrCXxm6V9Pozsr05wfr7jtY7SSsizRNqLSrxBBXLtt09WUoSX98cAOpewZSMx2bdNGIQ1fnTXONTdI+EkbpT6z421yFwvWOdlL1t2H5HmpCkIVIwPAOU5EyI1Awle53giaDDk2oS5MjSTgStkZOvOg9ojZhhMM6WhOOQ0695rP0/+uH7R5dPF0cQvoT1QU7hB84VEqPVZFgyWhP/f2OscTMbwn0M+PV5s9CerELPNvpDwHtWZd+0j03gsP7574hn1Ehmofrf2hzwaQA/7SCwDvCXbEPaG9gbSe4ke2eVO7fUyDehLAvL5x9JdseaxxYmbaBtxJJBolXjTgCskik1s+ZEzsKyLCA6Npseg+TE5T3DVzlKfzt/g4hRsgNJE6+GlLrsNEN354G1vfrPVp0zszlvZ481321jN9jqzqaG3Rbky5/gT/9K+/Ef1E8/s+cf2LlNa1nRzslmMRaXeThbwLoFbnieIs7rDNpCDlwqgvR7pIv8GaCI2KmuCnOAfbFIuujfT/KoezkycpKvZhZ0L/3d5ul6VPbqclJij/vevnX0yQFs+3v2OMJ5T5BoS9OJBePUV+f99tnxve+uRoZHcv3Upw/ue7U9XJ92uldY7ewS8pCmPe16/QDHY5+Iz+Nar6wZWe9zWzoO4ZiL0u+XZCRmQvV9KQCg9ut6De0pDKBOwK/vCeVsTg6U2BzAOZ9TNyVHZRBTqrVTTN4MADXAoQvPyYoXmmQzJ4fuFUdMa3AE4ib+/R48hJW67542r5W6b7Rtj6L1FYn4QVX76Ba8dP51QK/A5QySPp53vefDe33nvO999r1nwWHC7QvlA6AMbPZIAzJzpv5ni+jZgr++owsWPn4GJ4E5X9/fqdPgPLMS2uW+v+foNYu/Z+b/njB73J5zrOAHrbIDqcnqreYuZt8UxIHUklF7Zd83lpefSFWxrbJ/u2OpUvhGpxbKkbl7i7qo4GToe+vlGI26ezJJMqVkY81Qmm+MWhqWfZ1qq9TaRsC8Vh1JWjqEQl9/mycJNLCkDvqkIGlB8upkvbaEVSlcwOalmxzWJWjFEzFEEMKt6xHuYE6S0fN87OjsAFM5LF4XpYpZqP9KHFOMAX38xEb8XhfYfnRgJcEWbB7mksR/NwmNwqmZ+2WZw31m58kazz/PoaHRn865ru0JJOgM/o6NcShCZg4GTCHKuZlV0P34sW7x87+FncROYcPaN1J7o+1f2fQbmTtZKjm1AP1Rkq0UEpmS3BgwS7VmobyrUqtElIADjG/fvjnNSVR26vKq1W6ByYh5LGuJpJBe6guULBONBmHIaI1WN7TtaCj9pmEUUE8GeUvvHp9ZXmiSuLdKTRl7+QH54Wfq55/Rl7+wlT+w8+Lz2NyCLikMwWGF71bAR5b+XNyIkTv4M7tkdPe+CVAXY9uJobHzvU9y0g7euUfP7+efgM20P6lq5CBMcmpq21W+Xu/plr8IQXggn+GcEHe6bpKDj+6PfZSj/edRxZDrc7/33XcB3YM98twfv2+POYHaaV87+i+ANHLwBE7XXfeVkFadSyG8nq5QzwlzHaBdeQJFXLZqU8dSqmclv4PTpg8toOcsaqPUWsnrMjpmWRa0Ne7bnVSdH/Dt7Q17uZExdhX2BnUzWgC1Zuqld9aFtm040YUP9NY2qoFWDQOHUXflfr+z7jtf//kLLzg5qLO3Q6ubF63vGXK98a2y3d9I641SFsw0gtXPSN3/Dg4mL8r6cLL4+WlaJK6SzwN3vc6YgiqlX/MRxF2BxLM2dMGRcx7u2h7Xl3MetT4HdQbT5BOQABGCx33NmmsS8Xix46HHe0d2tw4A1fvjeJ+UvDB7Lw2Yc442H5NxTPTIRrrWNix9Q+iacReMdEHwGCh3AsvWgrvtmQWoHZu/Nz0EQf+6nWNhejTN0MCGxh0CzRsYoO682OHQthXYtTkDfA5Fwjy+FWs0IJeF9OlHKpn8Iix/dLqVr3tD3xtLVs+xaEqt3QVmNPU62mY+P8E30pyTu97EXaetGWzN/ZcqSD7erWvdVRTJC0hlb+/c6877due+36l14/3tK5YW52uUiqQd2u6WwZywtDHAX+taaoJgAyBtuHJskS1bPQYwpJzFYHj/Hdl6IPQyd0cA3KRZ9/l1GZ8+icY8lXkOTSXyeqD0qPAS5rYuels7iJ81NuqIJTDOwL+DzAFiO1BTgxwUG2k6f/7pIGCmqeibFUrq2eg9e9ag1xHt74qZZ/jSMN3D4tdw8ubdf1KUJGx4PHb9Rt2+kvdv1O0X2v0Xmn5D7N2tthkoHtpZiicOJDGkyOBpEzcPRbKGQQqr3ZLIyxKJ304K79ncCa1Hwp4roD4epSRWKai6hVBbpdWdr2/vOBDsXKkZtRrgb/PyiNUJ552v0wFjM2Vrznd4V6hlIX/+Ef74d/YvP9NuP1Gzgz+zxRWtYKOALv+YpAHD+OHyWIbyfFICe2wZfXMOmZ0SIjZYC3qwSkJAjWaHK3TQ5cT9ZguZdCvNMds9nGqC5HN1JnGT/iDU7zGzfm8bc03lI1WLy8MD3Dzav7oCD48TNT7sbZ1+JH46x+r1vh+ALR8B2gyA5qMDouv3vR/n58whUo8U+i4fxj0ubfQ+tyGPjv1BpzhzghqNoAeyKM9JrN3I5h99x1D8+kh3+pbe5t7uffLeHBWjFAk+wr1V72M7vheRsU/B4Qru1sN5/MoVpY9YADyw/e39nZYSbV1IrdHwTDDRDNpjOQpOn1BYFnNy45J94yGRWqMKns0oQioZsne8u4LvCMVdYWJk8QDtPoGK2WRCdougao2XeeZaejyhrscVpH3PSvfs+DUL0wwknlkQ58GbPzs2vo+LF7OTZWV+3+tifbSIukZyBVfz4nl0z9+jSc2a0rPvP7zXo/Y/ufYqiB4KuVPfP49X+b2HiKBpEtXBjYgFppDkJaiWL7TFyM1In995rRv7fxjvb/+Tb/c760smBzVJKYU1wZ4S9333QPh1xZIF2DcSFcTBducURKOElQEouQirrV6ma9+5151tb1R16/37FuXqTMPlt2PtjtQFpIDbSkh5QWXzz6ICj8R3qKBVIDt7gJg5lzQgJfpX8Wt6KIXAQRLZQVfXiY/fM00P17lmh0Ce18ccD9wVpfPRAWh/zjjZ/y8wKtJPYywWBKq9LY6wIctIDjiedTIJxo9erIA6AIBSj9hn85JnYH0nQnqyh3mpMovfGq7ghLt6Pa56dzfw/g3uX+H+T/a3X5DtF+z9n9T2jabv7LmyZ2MtXkWjxHuUBLfsMdkzCFKMXLwCiG9SLsvNhPX1k1uYa4uwBadmWcriiX6LGxf2qsgmbAGwVD1coW53Ep5gPrIaW4XqvK+5KUvKrLk495q4y7hJoiJeVWfJ6PoH9PNPtNefabe/YMuPWPmE2AqSSFM9WVc4mstOPct+mSon9LhEf6eYTx14SJ+33coyu5HtNIe6nD3Nx0nhPsnTC/g4FNTjXsc97cHSOIOFbkGfuQRneSnTDT5Yt077Fqfr++8PCYg8tpQ92zOugOz6/EcynukZ13cfrtAnSSAzKJoB4sO+kSOG/tEhyUjqAN8kwL4IhQNo7ft+2k/ntjmQOyc9Vjtb9DqgHe22I2QgG+T15gUfHgDAue8GML4CwHFR6gXdlZQXyho0Fgh7q3C/B1jIpJTJrM5EDqRSgv8ok0Lwl7yyriuQ2KtSm2Fph1xYslAW54PqZd9ykrByOEeUtR1SJhfAXJD0CddaI9WGlILRAsVzmoDHrDibm8fgDctdd19NAxuoal60j74HLu6A83O+B5j6/3oN5kMjibbY2ezbywzNhycQ6Kn9aQJL42wzzlde3k0ZMRsSFgrr8fSxWQGHtto3Nm/c5b0fA6telqeHOvSzrmc/IwbudVT6cyzam6ax8i+n72FYLbt1RSKIxr8/NPY5S2ruz/le/rr+TXcNOkO+IRZaVwCMEXqbV+SWwTKNxEpjzYol9UJd7d/RbOzcqA2qwksp3G4eVrGpUPLCvTbPzjclszjNTFC0SM8CNCEJFBKW3dq5V6PsgrCjCvvWeL/v3PeNfd/D3aeYNucJ5I7IAuJUGaKFJOocUhOXoxw95mvMFM0tJpOGda1AWqArjR389cEgLEgjJqhLtx4zPE2SD/OiW60TI3HCjolg0c7Wg6bUzxtKgNuEzs/o9xWmrNwQxMxrXYa7pjczDbqObjXoZ2qsqeNeR13fLkRifUaGL2GpMjOPxTbP9CXAH7qTrCF6B31H9Q71Tm3vSLtj21e4f0Xuv8D9K3b/ir1/pdVvmG00dmpRSnILvSfiCUs2liiSUpbEy8vKLRQZs+xUkeobTa5uMfznL2/RP8ayLJQls6SMqaHVMFqUGO0cfoaOyjudVWgCNVHzV3ImWyGjI9FQRTBZYFnYDVqtvCts6yfqpz+hr39ju/1MXf6E8opoIU/9brhiljj47gwGTZAgE/F8uNBi/NpYY72tPo9ycvDXY+mRWX7oRONiQ5m47iXSQdoUW9jpXk6lyK7gr0/5kchy7DUjVi+Ogf/mdcWxDyrHvc/POxTnef8Z5MZmh7XaX2i81/Ve8/UdxPQM2n5c33WupNVBzJyYVFJf68c+3eejYZEENr2rHvtlzM6LcULGLzPzUpgnJfP4axhQzL2NZkeIUH/3GQD2z08ArwPg6AeXSl4l5ujSMwA+2g/kNADg9TknJaJfy/notOcexycJTeqlcaxr4jK0edEWhLyCiNNruKbo9C5mThtjIuS8sKwvQEJKi/gRr3maU6EsiRTnulD0xqa8sNxeIihZyXhAeV4Kkr3GZG2RPXx5mUdWnVnDeDzRzuf+/2EZ6vefEfyH545nPr5uXrzPLGgdKF45l6/PevpOLjFO51zB6hGv8euxKqe2facff7Vdv+GYtcNHz58/+57mOQDj9PkjwHcVZOOasBr15AoxxzjdCKDirmBZi2cycidLo1BZS4Jf/m9qeueu8HWDnI2UlLUkcobXpaA3Yd0b25ZRa1EizoIKzoW9GO7WKtmJN3a3ypVSKMUoZUXE42u397tToYgDAExo2twaxeY1Y8OqIfWYXP6qPhc1rB8pfRp1jRFP3Dq0kd4P6qASBalAOfq1wRwHGCideeOxaZ4+GGSO4pyXVWLGVJ8GLIXLpasgMZbzrbuy82DuJDmKrtto32Wdzpoo872ieKUZ0sMSZsVMHTiLGh7LF+7KDgDr7pnZumN69xq7umH1Ddo77M7z539/he2NtL+T6ptzANru1mPX70btW60dvCg1u2c8ifHKit1847WUaThFmG7KOzZKls1WklIqa1koS4QqpMR6ixjUqP2bDKTk8DAJORVUq4OylJxFSNx1n9KCbdXjE3OhSWIjsSm8NXincC8r9fYj9uln9PNP7OsfqekLsECbwdGxdTfMa86qITKVenRUgkgoOV7SZiivH48ZZEUCFO6l4jINHsm6NCvXF7lvl2ueyTc/5Wwxn+fuUIAvBQ8OwPRY7h9t/vhZP0+jDx/d91F7Z4PGM8nf798tdJ0r8ro3z1a171nwrnvpfO1sIXsEsr/3AyBqSCgKrbXhwp3b9qhd8/9Lzqc9+IO7tl0Ae7eucuwvJkf276P3fbZHmhlF8uKWhOSM70ZDFo+X6MXpR7WB0IDMHDWLBtu7GEYJoNb5olaWm7ugsmWWVSl7pYmn/6clkcsKfYDxou9eMHxB1xc/TytGZllXUlkhl6jLmFA687yF5tYXzxS42TV1Sw8753rM4OR87mxJnBdnGhvUFWR+77gC0/n/88Q5NLeugU5t7Z+Fh+mwbnC699Wl5V/GAhaPo+w1Io+2PNbcfs87fngm0C2Wx3Ge4Gl82k3fcBVCdrLq9vY+Tha41tp89BuO7Njejz3wv58xt2Dcz4jyT/17Lz82OAd7fAleXk3WgonXMBWBsq4gcH//31h7Q9RYqsL7Ti3GWoqXuC3LsIA3reG2rV5HuBMxmyGipJ69ixPptt0VL3e37dStUfcdVClh3/C5pVjbUXPIlASSVM+KFQcvGh119IlCSr6lWgCYLBjZXXNhtfXuEFfZDKAG+bKEQqkRmhfzLjRWX8eZ2Z0rdp57Y4lO9ZrHdzKfYKcLEt2CfmyCfk1YY3p0trMeh1Ce54wEcOiCt99aTs85PT8yer1urw5rBListYj9M939/9pI5kDPXaIB8DSoX3Tz8nUaIK+9g4YLePuG7O/Y/Y3U7k75Iw7cGhmkoXjFCg1p2sGyJCMthbws5OXmITuA1USrWyTpuWXvvnsYUEmZ223h86tye1m5LYVS3ALtMaOZkhJZEmVdKOuNkovP1yTOBBGKTKPvM953TT3zdyfxbav8x6bcDbbySvrLX2mf/0L68nfs5a/I8iMpvWCxLtxoMXL0MUsDBGPBMyk9FuuYB1k6M0Ofn8em30e5y8lubWLYMSwUsgjRCbktIg486VpiBxpTln6fXX2eTTF14OtSpLcgyrX2uBNi/xjlyaLt0/Eh3Famz7suxbGfHNN4An2j3XbKbu7HDESOJMbp/SaF+9Fu/MhocrVuHec9lvtXIHkFjB9wwPTdvGds23Z65gdwFQBwTg50Xjsj5TT20xHjGePa9/UUpQd93E4vEGNz7gt1gTViCPuAKtYn5WFJBi++wXnfnt+lrOvq5dhypokHdosXiUPV+cWaHYkEIj7hSyyZnMvwf0sySnGm91wcsDWrZCAtK8tLpbRMkkbJDhJTWbDspaREsxOIrpmlAUsm6Y5RWZaFdHOwKrlgkh0IftC0z5Pg2cSY///I8vd7wZxezv+1a6/3f2q9vE68ExL5YPM43f/Z/0/PfYKHZ83oEUgd338AZ+esqQ9tkN/Xt8/e4RAwB7XAo3v+Ghv+7FY+PetXnt+PpD2ezQs7Ndx6HtAAUaPqjqCUYuR8wzK00PRuP7yDKNtdeK/vZGvs6c6nxeCm5Nw8OSqVQ4iZeuwJwdaC0tpO26troeL8W00b7/eNb1/vfP3lG9u3N3TbkapIM7DmNBxDGlestRAmilqlyBFHJJPgd7fVzdlJWB38GQ7sPOcTTRnVDZHVN3kivs2iUkjIDM8sDpEl3TrHh/XxeE5/bx49/27elAfR02+Yk6Md1jfmx/Pi3EZ1gGXm9DsWLnJrqLklqGf6mjq3n2lDdKdp9aScDvDqO9j7YRnsVDC2ATspOAF1e8P2b6TtjthOEqWIuLKHRSyQopYiE3ZxXr8lsRZPBuzW5CyR3aueitBqY3v3MqDvW/OaotnYzahq3DZ1ouaS+fzlkyeALK+eLZxXypK4ra8sa2bJxeleakPNvT6JOlytnhBn3O8bb9X4963yTQW5faa9/oh9+Rf2Tz+RX35Cli9YukFakVBZ1Gpo7DHGMd+wY427LEtjrMwIfshDsRwbd3cRh/Wnl5Pzc+wwDogO5WKW4+d5EfPhO8f3LIPe7vh0kIefFflnc3N2pz6ygH1sK+P5c7v6s54958Oa+s5aeXTtAJ4XOS4SeEPKB9A2t69zTl7B3yNQObtmr/0x44QTZrBG6lbWdAZ6PZTkijHMPCve/476xqpD6XEGKw3ZML3zBMZ7qLIkGRn0175+NAeu41TKGtUHciLn4nEZi1fiaFpdu2kJzW5OzhEzspjQkmDZa4Wm0PhSds7AlBeaSdDD+EZ1u71G+HhzAtslhfVxpZQbTRNJFhJuVUmyOlWBVTcFLwVDsNxBYH+Nrr2Ftjm96EMAMLSwj2blufNsaFEfjzEx0sfF8wgAfVgg/f5xvfWEj64xGKc2jsR7AAAgAElEQVTF8j2g9ugZ18X5cGH3fy00YPEJ6YfS2e1nbQ4Oq1p3L/za8WhBHe3zZ13HTaJmr00WrvO7XYHmHDMBnWH/14Sb29FtWI3HOZd+fXStWBoxhF3zBomMvCWGU2MO71jQZ5jcaHgd3c8//JUkjZaEtv0/fN3eqbZju5P9ruuKNCNnz7TvlXUSPXM8XK5h7bN9QwVaFWo16t3pk9oWALF5lZ9ssJCQVVCFKpWt+jxs+o7VAIG1KxkCpOD6S2Mj8GerG7EsYeZ1hUWzu3dTmRJgPXHM9VUl9brCw6g2JCYdDI7nBOAdVj2brulzxo5hO0W9TqDyag23ac11SyVw5KQMg95FnnQcoKMTjhtb17+Pvw1z0GAc2ZlqoJtn4pvz73V+Rlp1Yv42c/xt7qKnIsnjLnMWtAm6O3h0C+A7sn/D9juJSrLmcrc3a1h5fBvKKZGTshRhWRO5uGK97xE32oyUFlo13u+NrUJtwt4yuRSqNrZ9Z9s37vedl5eVH+QTy5L49n5nXRevvSzOL5lycQ9RUMcgmcaGqJCtkdSBlkcGeLLTtje+vlfuCnL7zOsPf6T+6e/889Nf2W4/sZZXYHGZrtBEaCRUCsJGliNe2GGes0MkaSRxWefjGYChKwVjrszj6ZNN1SjpiPvFGLx6fePvlumr5cvB/jmMZXaNHnJwXNBbMk0z83kwWf8s2naNC/qeajPLxw4mTM4JGZ5gdjYE/NZDRAa10kcp2piBkdkBos0OBSBNyudos0FtnhD6DNx1ADjf//T0zrJxAko2gH7OZxf09WemWhl0UV02CO4m7t8/2AchDauej11UsQoLoOo8P0bzpt8ns+E0PhbKbZxmHxVmMyiWC/0nl4URS7CYczGpInVzl1CS0GgMS561SyogUJbMenM3VQq3bmuNLMWzFZuR0spSwpVizQcXD/gt5Qbq9UxTcrN8xoMw0UYuQsrZmbCcPfGay3fq2NHp0wA9trIdoPE8ML/dIgA4en/w/TP0LeoTpKTkkzS+L+KxmFXOJI48adevAcDrghARyMkB5mXhxZUf3u8RmByLQMG+000ftLKLa7mDuetzD433cZxfD8rPmHOSTXyQ87t/TwtKsYDmclBXK+csiK9W3tP9ZGqfODt7wjXEkgBJqFaqGiIFKwlbP3PnT9w+mcc4fcu0Xzba/R1tO/u+s8idZVlYXm7k5EpP60TAwMtaSFIQcVqY2mmXmsdzVVPPIC6QsnPIabsDlaW4FdKZdDKNhtaOeqorAy1iVFJBWkEJmhCxiYRcYsMRn9TN3JVqGywvYGsEKWewAuY1wRUi2NmtpzoCKB0c+r7awd00B2YhPg2HyaEGHt/L8XsGikHZY6dTL/NshI/0cWbQPdDXT4+tkvnJDp7jBcJS5H8TnHpmiuAWV48N3BFVrBM7m5dN858N0kbi7uXcBCSsiot4Ys++b9T6Dd2+wv4L6Lu7fkUQa2OsLOa7mltQlpy8jnQulNxpO1xubpuBNdLiba1VPZO8xtyQRDOlWYD/Zux7Zd8a9V759nXh85cXbrfG3prP4/zO7XZjb0a7vbKuq1M11YY0B2NeX9itgbVWlELNhboWLL+SfvgJ++PfaF/+Tl3+SFt/ZE+ZTHIg5wGFjs4NSNmt8eLZvC20jlmuHfQh/vmgWuGjHBhz0JSD8yimQTruOR9XeYJ5KNV17l2vmWlKvrcfzeDJ5VG0P9YTKuN5j4DQB/AkB+hV1Q/JjiISVqznMWfX49HnM23NtW0dQ8zWuSvvXbLj70cgsJTy4Zkf8EBOnjUbZOSW4t1yct7hy/cqB/WT7OaJGOJVoTQMKqMGdhibehzpGMsOcuXcfyeQq9/JIXgwftd3PPX3k6lTtCyw3Ei5YCmTcqbkFTGjVi/TU+yFGoKr39zMrRkpL+SlRB3TMia5mrl719xdvCxLXGsnM2kzPDZIhBx2TcUoL8vgkPPgcaEKHqsmxyJ0zc1N+hKG/+gRMNdufZLGBjAHOUAEAveMsKNMirtIDsvBsADI0XYRQZoetwTXwk9awjw4ATbj2RlB960nPrIkF1Ba27AWDKaqC1gb/29HSvtcJBo53sOGCkDYIlpsXt4K2rSnRl/kuKeYeDwMYLEYxdy+UuvuMTwX7j/wOB6bwXcHYxb9h2vHNpKK+rAdi98FwMFSn+QwsaO9MLZ+EKSepZzO3GwcwbOjndLH5HBzWmjODt5sXCMxZ46xDIvpsCLZBFK8dJfFfN+bz+EjwLdXTfjM3YTGjZxurPmGJGH/J+i3/8Ve31i0sm5Kfnctt2GUdUGKUNud/Z4pJSF5wUpBUqHkghbneZRPivHG3iqb3fiBSpMdvjoRbpJEVs/6lJLQt7eoi2u0upNY0HZHW8IWYFGs7IhUUnpx3kdruDsyMoCtBXn0Aq0hOOkw8uJyw8zTndlpNcY0eTyYYVidQiqCY86Ygtgl1u8M7lJX+KwPVh+1mIMeB5Ysj0tEzDOcu1vPOHgHfSDpCsJpLY7lHJYjOSwvJjritlB1W6mZ0z1EnKVb6hz80ZzU2Xn+dryU3oYT+u2QN6CS2T3TFiWJeox2rSS9s8hXLL1j8obWf0J7J6VGWsVd+hZUMxyxdjlnylK4FeNlEdaSg5wZr23dnGevNcNkRySj5u7yOlmu1BpNg7fQIFnBqvGuXr/XTNiqsjUl542S3EP0z69fKXkl5xtLTrya8ikbt5eVdUnsWrlrRUvmXo17LuinP5A+/x394R/88/Pf2G9/huULapm9GlUgLUaSNkBCzp09INPUOTbdu9G9L060PgwFIXfdWuql1lJKI1tZdS5tWnxcw2robsnlrCiPDONJbsRUGrGtx1QdViLHsIJGtuvwvnR5FBZri3TcD5afAJgSIRyDakjmTGdglG7tlrcc1uUOVjrzQx9zIuxGPQbZ8shYZvod0cVT1nRvY+/Hg6jYierbCcDNVSz6OSdrW/SJisS6tGAlOTJrRdxL0jFEl79zXGBKRwibhpV+EDqLKwQevhK/XSR4f0HkJDCsd/Q+6nihW1RDNlkYHYb80uueJMGveQaGvncyDEXdYGH0/UkCA8XfXZ4FTjrtW8fgU/LthTSBN7cmhJtHjBw8TnlM3EtSgCyehpwy1klWZ9lMT/k+11rsHSBdIA8QoLE+vOKANzs7D5cBE0/T9zSiR/7wK0qGs2b27Pv5SDEx3LR7WIWeWcE+WhQDJNA1vGOyishwCzxqy6P7PtMcjc4z1L8/2tltFW5xPCevXDWHR5pn///gxnrQT3b9bAiGj219NjYP329s8L5ItU/w6blze4ZCMpOnTmBaRM7Bt5frT/8P0NkFGTg9Cl23mN6vl8ITiw0olTH+fu8GkjyWKRcHwqKsumOqbFvj7T92XhPstbKIbzK7NtjvpJxpurOLWwHzzUhNkOLaaimZUjJ5wYFrcnDjzleDXLhvlYRQ1UsxWjJaW7nLjjZzbj9xzsHM5kkT4G5cMSQb5bagKSOpYuLuTI9v2+lVRKzsaH4NEHjDrYUFNwMamhMpGZY8Q9g7MjsYlwy0oXkfvtnsnR4R/T3beAiecMkhJRSEUGI6kIy4w6cSpI//oRmNOXdS6JI/SwC1xrDyNXU3rri1PakO966ol8NEN3LP5tUK0hDxmGdJFdKG4VU7MhvZGoWdQnVSY+7o/Stiv7DKjuSKFKM1RWqAzS6LpzYnHHQvJfGyJNYilCzubgqC2daUfW9e0UP83UYRFVwGqqcR+2bcfG7neKCUTF6c7xWEGiBrs+Yl6uQNSEhe+bSufM7ClhPt/Z3bmj08aFnYmtBuL+jtD9jrT+iXf7B/+jvb7Sf28hkoJBUPvwjrW2y9SGqedxMfGnpYlMXCqnNsmPNmedqU4aG8vX7WgdcMiM5TykbrBlALJTQfgotuyQMGkfLV5dgNFtaqD0Y6Py8DmlKsxTmx8OIzs2m/EV9XxzseEq0nTeW+b/c21EPmzXF4c6Le1Wr3yFr3KIavH13p79Vm5s+v++s1Du94TvvQj4elU4450gFqF+jdiND3zY6t4rxHAuTZnvjIkzXvfQMk92kyXz7tcY/u2a//Ncvg9fNyu908Zk963d6+QUZKcukdrqeO7ebhZseE6VrT3LDDhOnBx/0tlLAmnSbcpF0/A1TT524h+H6nfPg8Bu7QzAjUfgCz3o75Lsdi1zD+SICcM4C61iZ+BtSEDtSOCd7PP1/TF1J+qBXMz3j4vkG8OnPvzu10bdjf4yFoHrWQR2fFn/kQQvPC7d/b0bfHtXwYr37eWFDjvdxSJqKnvgwD8LhnpyU5jkN4OsD2coajVFP/6U0RC9P9uT3jbtN4dmDtbfSNrS/gzr94FWKWjiwwLt8LimUPzocVTV9oQSat78b2rrD/O7X9wm47glfd0QaIV4vZMd7vlXw3ylK5vX7iFnyaqcDL7ca6FpZlIeeCA6wF7Bu/yDe0bqGwHZUaSIntrtRWXXBimIoXqMCFey4JrHiSVk6hQft8QxskBWmwCKhzhyYiPrI5L6CjiAQl+wZeEliUk+vZzBI1iGMvErJb2UKXErORwX6mk+kfzTyDU//HZu/B/3oI+vgc7Ji74zqja9WDQNeI2E/1d1YHRR4X2fBYMXdpOpWLV1ohKnqovSNtc5AaYJtseFm9RkrKkioFJdudojsrO4WdLDt5rQ7MsqDlhZqN+p7Z3u9UEeq209d4P1I2liWxronbWijZM7SNRou1UquyV7eOtaC5MMHDR1IKpSKoKlIehoGM81fe1uLzbk0ROx5dXqHWXuu3Ue2fvK0rX5eVT6833tvK6954XRLryyvvJnD7gfblX6hf/sb2+hPt9iOSbsNzYmHR0z5OegT+ezavRrZqt15Z9IfLiuHSM6MTPQ9PFVeZeNAVdQBBxLJqn6R2KPrdJdzx15lUSZBh1fLzeg3zvpeaRMZ4yJcOAN3Draw5h1JzFrDd7tnCGt3lvnSL0TDE2KhH6zJ3DpkJsmSraCwRaxXtWgDJl+sE8LrLdnY3n0qVcTYyPPpsltO9vOCYu+nsEn+kvM/3GW2YrAY9Ue7xrvloD/74/fysZ2D/GQCczxHkdI/v3fsRpniEAR4D0Nl7e3xf1nU9SvB0c2WfyKeHHY2aLRlOIxCPuPDePDt8I3dhndKlsy8v8gHhYh9e/AQgv/Pc+Zy5b55asZ5pcaEpDKPkg4Gdf/dOf6Q9fnzO43t1gXM9vpfl+mxi+d2u9//1fnt0PAOfz76fte3T5LUDPHrbf8O9fmWOXTXL/n8IgReKQB/Dx/PtfFwtpM+eK5drZsE1Mu9EUd0RAVkX4AvaEnkV5ItwSyv13/8v7M1oah62Lu4CjBogKML7pth+J5fGprERirLY4u5hyZ6VeV94WRr3tXJfG3Xb2alQPbJPFiFZIolC21yYo+HRrE4MbYZgZE3u7rN3xHxzqHh4gcebBY0GO2KJrOFkseJmJM2BJhf/yc0/68BPi4M/KfiNvNyRZxtH2ToRz0YWj0vskQhnZoA+T2wCd8ec06sA7eeMHxibefhYpM8ps7A6BgCc1qr/uBUObV7SsTl9i7U7VK/ba+0XzKrfIxlS3EInokBDbCObcpOdbO8s3LnZRjGvArJk9bJp2V1yexH27MBZyYhuWHC6Io2UhJzhdhNuL2XQ27jnwROCxk/wQ1Z1N29KiZxSKBNRA690Dw4k8+SksiRe14V1KeTcS7y5rMqaaCitJc943r/x1t54v2/cW6M2WHPmlhP5nil/+Jm0/Bl9/Tv317/wvv6I5U9gvl+lqRRgJ8+2DubQsPL6+Pf95ZmHY4ypxTiLDDft1YPQ13JDBidn31caNpXi+r587Mpo/7u3b3iGOOTc2YPh8c+tBfn6IJw+02x1F2if3wmcuopD5hkOXqv2+NSu7DqIq7WOZAmzNkCeiKAtIXa26PnxcV/qho6Z666/1zXWbSZ+voK+7jI2My8Fy6SgP9l7D5nwfDzmPeCRoWU+rs/5LQDu0eePLICPjmf7+O/5bO7v/n3JEbOgHG5MVz50ZNz5BccPuJvAlZvJXH5uAXAwec8NcA06Yszkcs2Tjf9qWepA0P3z0CfcB0D2oFNPAHdYD0Jr66j82pALgzodHFzufSUNtXSeVCIfB+dEkCkRJ6GHmdqvPYPr8RMLf9aEVNVpDCbg8eE5HKZw/8z75AqO5wE5TUJpmOGZnByb7nX4PlT2iPfvMXbY5D4fWLQLThsxElem+mNM9ToE3j43B2CEm73HVQzOJjlq50bZE79PzCOVARJ6u93ycTTVzMgB9nq7ugZ/euUrqOz9KG4J3xGEBVk+gRZahfU18bq+IKY0AX0DsXe3BmXvIwsLWm2Nvd6510b9+kbTnaavvLy8YFpZlhvYUdd0SU6/sZaFkhs5Q1OhaiInw1JYgbSx705DY9rw7c7dj6v62Eu6oUmQ5E7dXYydsKga2L1iaaOlO0lWsEzSzt+ZMV2AFfDqIwfw8znm8UhuCRYJeh3JTp0AvgGID1DP3Ju5ac+a/gTypCefXObeDP6OAXSQO9Z2xIx2l2/f7NS83UHpAi2sgQ3TDWkbtDekOggU3UB/AdmHvMniBOB+H7cSLlSWVLnJnVe5c2NntTtJKyLGJneqVg9Y3zd026OeupPoSwCSlDIpK+taeL1lbouQopJMU5fVtbn7tzWlmdGsx4YlpGRe1xuvrzev8pRB8yTT1dMrchbW4kAT89hLU0MVsmRP/FlXLG3kSITZmrL/svH2rSFl4fXLF15fvvDjH/+V9OUf2MvP3Jc/sskrwupxbGJBldH3kcnN38VLz5Lve08AnGERyz1J4BzjntI5JIeu1PWtY5LzDgL7/ad7y3Mz0/CQSTA+hALR53C3MDsxuB7GEXN6miQeItVh4shSlh4zfgCxHtuuqjSVyDqPb1VpVk8WvNli54BrH3+LiPM0xt4y7A8iSCgIJzJjjizb67v3efPQAyaCBdibEygEicSjAOQP6GGiYw/cwcc9t3uWnHzjHAIFB+h8ZrTpx6/RjF2PZ6BwfsaHvvjO858B0OM5329fGQ968pC5Ft1s/RPRg+fG9/EPlrlnyPaq0XzPsvP0pR9YbB5d0zW4ZxalU/zHf+J4BC4fWfQeaRbz+f37Z+7gocFejl5K7nq/URz8olk9evYzgBJP+JX3e661XD9/NK4dZF1jKLvWPc57IkmfaVPzfWYg3FoPPk4uPNLjtvdjBB4/UGIeaZzXtj06/wDkRk6LCzQg5xW7ZZrCOwI7LD/8a7hYoNb/F3gjF2VdQsDuDkxSTch+Z9veefvlHsHpDQnLTo4Eo5zFa7RmL/2llkaZq5LAsnArGVsW2q3R9kozByhJGyktZIRFMtneSNwi4adh0lBbaJZpVDx79cX7WRrKHaoAJbITCyYvgCLWMGeIDwBYAxCuPla4dVAsYSmsPgIeqwwWPKJOuwM9ClO6ItvncR8ni0SoRwK8nxMk0IO+xSb3lnM8IHIAhFEGLyhd3AUcPxZl9mzD7C1+30ncEa3BT0dYVoFWERqi72SrLDReZONT2nlNjVv0ORhIdUvjfqfdd1oQfYMedX1FyNmCrSFRstF5FLQ5nUatSq0OAmttnkFenZAppUzJC+u68vLywu1liSIAHfi0qFoQCQvSwBq111KNeegG2yXAeyHffH7YXXl73/lFG/L6Cp//xu3v/4Ptz/+GffkLtv5Ik080y6CeqdypXZIca8+VlInVobXTOmRAJk7resjBsY8d0+ESXjetY3/i8e91T2nxV5chykxkLsOIcrRsKMf92RMQ+SBjzN23RyXEWcZ4v++7c/hqbQHw5njAydr3QAx6n+logwO7wiKGpSjnt5bp3ItxQsQTkJ7IweuzrmBnlq19P7jikY/tjb+nmrePQVK//8f9/5Gl7Nztz4wRj49ne8Oj766f/xou+d73V2POI6BbTB4EUk4bqh5XD9Zv10aOgeib84w4XUOfBlRyWO3OMYNmjbkg9dX2NhSMcR89fTFMwNNF8/v00k1cF1FoUnN6+2kgx5/fR9BPF2fcb2hacky8+VkysoBCW2y9RWlwJ3Uh4qu8VyQ44lnMzDcpOaxpvXbucHniWvw1ZuIM7B8BvGsJoceA+2OsjL/PLMy4TEb/HefPC1EYxcuHsJpitLpggseu/If/j3528o9ruw8esG5oNesuvehj7azyZ+GjOtUBfXD0ufEYMEpkVgpIpopBSdjLgsonthSxSOo8bPb2P9H931F5w1IlJ4MAsimtZFHEdtre2O53ryRBQmQhv3qs7+0m7Htjvd1purDdN9YW/age0lGiVvetFncpKqj6RppTchddaqTUEHtjbztqK1V2CiuqC013VDN5BWVHzSsFOQBMHnOclkFNA4uDu1YgvkMKZMUoQEY0BS9kAEGJcerrLxPjFZn/0f8poI4vnI+b6HVu+v+jnFeMrUW2c5dx4imYA+gMAOiLmO5ydSxSkRLEzXL3BA+9k9MGtWL27qX5whMsDSQ1RDcym3PVpYbkRi6Nkp0kmub1dfe3O29vG9++vvP2zYGctgSmLMmzPksScjGWNVHCwNp2L83WqrE3pe7NfzejmocdmLqMnZX11hptF9BGyXmAmAY4jZjRKrRdhyIKoM2oVkPuSoQKOE2Y2o6sr7x8+gPlz/8g/7f/E/7L/+Db579gyys5vcRc9wzlGrIs5bP348jiDwtRdztegN7g6eO8LlMKK1ysh1H5o1/T98b4t28ZY88c8zFkWoBEr/EeUm5kW/fJZUPG9L1qyK4cu1SvNdtdsaH43+9v8fxu2Txn085y/VHZNISIAcwnF+0AcNf3IyPJhofkSrNylXURvhh8hed7eSd0BQKIPmK6vo+fRgyqCWHdcyujTtuT30PHftjfcZa5bTzbDVlXfsHfeswY6dl3v/f8Z8akK2h71tYzgP5Y+q/3xXy/0+hdTwAibf64ybWkSV8BsyvR+gJ68OCTtUZwGpWp8bPFyjWT88s/O8RODp2Hx0eA0ONHjjiCX3vOs/teB+eqoRzPfhyDcgUKV2D26HldGPe+7xlj/nxfIFvdT2WsZtB4aHVnwuf+jEcTswOgR+9+/f+zPrhqeg+1HjsvgOs11x37oxXz3E8DDFxKA/2Wo1+vqows9P5u7eOsezZm1/EFqBUkFyQlWoDttCZSeoEsbMDy2bN603LDvmVq+w9KegfulCJQG2JOr/HKC7vAvt95398p+YaklXX5RF4yt5dEbYXaCklWimxkUdgsiKB9HWWBnDQsRUYz177XDEuBlwIpVUzuFGk0c/LdIik2UGMXqN/+HY/zy/5D9ozotJIytA7Ja8VywbOjN7AXkB1fnw1wmiqvuNLopbScUzDCEABJncbCN+CcUti5QtmLDXbs3NqV1hTo3+PlDv3PvzfV4eLsWoKIOY2LtXB6hwVQLDQuI1GD0qVieQOtiDkITFpp7E7OXe8YlVqNXAyRnYRSUnU3qTRIDVuMljy2sO2V+77x/n5ne7uz3+/stQVoyw7mxd2DORk5e43enMQ3iKZUTWwB/qoaTZ070kuQpkPhjoSAWivbbpgWcoJV8sjQFslRPQRq29nf7x4DmH3nbhhqAmw+XyxjCvdNuVcjf/nCl3/573z6x39H/vZv3D//TP78R5AFkUQJl5PqoZa35iD7qsAexM3+zxGKEspjVzwnuefVrNwl27O9Uwd+YXHuCoOEMjH2NoPeqq4QWnNKsBzhNSkAV+ptHFPM6KW9pMfwxjn39/uJC6/H4vV3bW2nWywd8HbzAb4P6+EB6Rm0/e/rfq8S1GTCGNNsh0dqGBOSK1+tHSTLz2TeYbHjsdyd/jxZDgOs9hCy3gf9vP4OOvVHt+ie8Es7A6ErmOoegCswPuGUD3vP8+PZHne9/3j+d8DcfK+TdXOas4+MT/N1cwjYo/MLli4+8na6yfXBdKqXmL6tI/1x/hEQS/IYCkkjZxaDKJ1iWAtBO3HhXDuwb9yjffHrcJX29CSnvxiJLHLp6Di6RcpktiDpdG48Vx4DhEf3c8DSJQqnBTMCWe0ALjFP+w0f3l/Ez/vgoYpBHIDbPG5I6QLE40qaubAoYaqnv4+zth7p77HIHrfhzHQ+A9P+/2EVniaka7sMN8s1piRGzZ8R9VS93uxhsRXrGqid+3e4bFOAvCPGJKXkcWmSsBz9VFtgfDmeF/czlH1Xr2CTUgQX9839Y9bu3Adj/NODOTuB5Gvf9vF3y0NCKNCg2TZqhyJBrpszsr6SciavC7LcyGvGvv0v3u//m7Q3XpZKSrCkjCW3TJX1xpoL7/sW1iC43+9kNZbbysvLQq0Lwk5Jr6xrQb7t2LfNOeJILK2hJWEvq5PxxmvkoiypsaRGkcx2/0peb6SloFmpCRZzUtS3umPNaK1CBWTxn1S8woO1ID+uDgq1QF4c6Cl4nJ5gJCStaPOqEWhCpDDIfjXoeHJCU3FAGNaC1rploE+4+N0XlnW3bQDBQdQcp7bgmbSDb9LlpdfuzdnjE0ciCBYg1SuedGoXyu5u7rZjaQfZUdkHEKMG75/dnaeRCllJRUmmSKqowPtd2bQ6YFTl/b6z7Y37fWOLzTKVw49SIju3pEwuIYebRkye0WqjNidc3pu6RdqO7P6GhavS5UStgr3vbLjr9ZZK0KlkRHx8xnpXZe/uz5DTlsT5BU3I5YX3t4YtL9x++pnXf/mvvPzLv8Gf/xW+/JX06Y+orA7crQ5LZmpQGnRuDrUjWaODczOh1zQY4kMOGSXJFY9aKylcyRmwFnGFGa+bvEefSrhre7LFxB3bKWWGbhhgMhf/oHOqWvXMZ+mu1+YKR6/VPSeaaNunjN9ZaW3jMxBSWU/7Vi5OlyKGK23IScE/ro2knJyPtR2A0aJKSQjww0DTw2jMwLyAQ8cOs3y/HmaG1sAHD8H62dgxWzB7iNN8Xm//Vbb6+HfD1GOLo10+6/y0PVlm5h+c2/jIsLSsUsYAACAASURBVPEIGD7bL7537SMQ96wfH/19Nn501oPH/Tw/z8woH24qjx90NPLxIF9fogeaXgEDHAM8SDcfvOh4xqXDxjNUg5fIghzz7M6dXX2nZ482+kT3eX6hjrh01O85HlqzHhzPFsvHcx4DkV+7ro/jAMpyfNc1xt7eZxrEbzmulVauYzVrMtf37QAS5vac7z8Dc7NHsapusRlJSheX/nU8ZsuiYWPjuGppHxakufqSOu3P9P6PrvkICh/3aUqT1cDM+QBNyeIgSV5eaTWzAXYzbklZS0HeVmR7oen/DquBksXdnaiR94pJZm/K+/tGs8RrSiwsrLfCJ1u9fmtJbPeCqngs4F3BKi0JSxH2zVizIOU2Npe8JEpJlAKLZbwqT6VqBdtYzMgVShW2TcMjmnCS4+ogMDdUVyjqcX7FXb7SM5yTAktQYCyu6csClEj82nGLYsF9pkLPGBaZ5snYyCzMEGOA+gh6nGB3mVxoM9yNrrExesblCA+wRms7BAhwAN98k0sGVKp66TbTO9g72BvoHWFDrJHErau0DfY3zN5Ru1Nkd0VAPBZQBRqNDUOal4xTVSdAjtgus0TKclKO89g0Q0nSAHcNWhO26tbbqm6d85JfDEU2iYx3M4kEgAaWImlg66A4O3DviYJR65ioAKJJ3Zu0ZCQlKsp9q7B+4vXPf+PzP/4bt3/5r5Sf/gE//AXWP1DT4nc2G0kZiNtyi8eJUPWwDM3ejBwQ2KQFOAu5lM5rtGQZa7qXQXOwl1y5Tf68OVav74Nmxs0zsuiZuA4iKmaeDfz27Zv3YyRhjDCCkbUb8mR2NYt4qdScTzQoLrsPr81s5OhJgikzLH3dYuiK8dmq1X9rC3koTG2ybjj9II9PNEuW6Ek1v8VY8uj7rmgc/cqHdvaxPfd/l+Mfn9XH59E9r608G78+Ht/bv8c72GMv5285/rPXfa+9z/bba9sBSu+AgfIv6LEzWg8F2tyKYiFQTKK4eFSXsIHoQos+NWLKpLKhlsV9euMYz+/WImLDtRC6IuLKdRIkYuV8l3HNZM4qleEe+qgtuBZmdCb/lFJYiiQmvwwL5PXawR11jSGcgIb/eo7svb97Me7nyRrnGxwwV0RGFnPvpz4uvVrHh8tjoqU+NjaufryIyZzKcHHMBQswJX7jeG58F8J0zjwGfPM2G+3r4O7ZAsi9FFLXch8CqqN9I6nboNshZwBJzFYOpfm74E+wBwHSU+zh1M/TLT8CyIeL8XBVCQYGWRmZqy35+moUzFYkvVKSUiWTZSUvK/WXO80a2Ro38VJeTo2RWKRg7NTasLyz1Mq+75TFSYDT6+rZi+aux60Je7uzbb4JliyUlEixGS2Lb0hkjz9NGGUpGClCRSpG9soiFXI10rYhLWHqSR8kd/Ga3cId6m3DFsQKSkVsYVjmknahE1a1Ai14AjXjcXXBF2gaHZgcjCWnNXFw2A7rsRxrpsd0JYvg+JH1Ge54c5ezx+oGCBw/Cux4lqaGVbFC0uAq9HJuRvD+1TvUN2h3tG4O5Hb1z7e7V/DQd7LdSeyk1Kjt7u3AqChJHWB0C6bkG0Zy0mWgew569HbOAQA51pq2RKtKUxtuXzVBtU3Z9t5VWY7x75QuFtm3YrDXboEnrOvJE3zMEBUWOZQLRbAanIWp0JYbX/72Dz79/d/4/K//B/LjX2kvf0KWHzAKtlcKLqtSglQKmnzMmtsgkZAPvfJEjuhnrNEiPtcQJPe9ZFYGnQjf55YNkJzT1GeIxx1iWNDhdPkJ8MvbN3oyBeqcefREM8wt89YOWhfz5K8uE0pZT4l/Kaq0LLlQSmGv9zP4ET2F+kCPL5/kbID/Pse7bMYsKoccYTGjPm3f78xO7bMoa9n3MZtiaA+v1iz5GNd6F19k+uRSduDDeOZHgNrHVsZ5pqcdF7oBYgZh+Hye2z2ed27NaS8d73wxYDx6r/79GZz/tsTU8/4S3tCBh8ZJE0b6ePi4Hsk857eZ3vcpCHdvRZlPvr7kfPH4+6IJJTtb2rrm6TF5HoQ+CmJHgLCLM06DcUyKc+PnQejAwbpq0oyoAhfaarxaAMyZXLg/YwDeIfBbaDuJms7lYhCG5efakdfMsEfHbLF6BCL982Mh/N6jL45Hnz9EfzyfiKc2n/osfzjn2X19fJ7fyz/s9/24WGZXxrWNj6x053eY5ogcAH62XMPjbulz4RBmxzEEpzBc2yPh5jcs9o+A/3p0l9VRL9azWl0o7+Kbhy0LTYxNjZaMtGRektC2X0CNondyNpLVKN0lJGlkoO5O47C1in375gkea2JJ2XmYi2+uS1GWXAcozQgva6ErKTlnunfWjzRipbzKggMiaxV2jVK2d5ImlMU3WmsgBQ9aqEhtoAsOnFZyUxrVa8JKpYihycK+XyApOhNEk/AyJ8WfzYJZcbdplz0iOI+gjPhkt8pMo93UY7OaAj17WmN9eVLHIMXu9C7mhNciFdOGWPX3aA0RdwGXHMBYd7S9Q7tj9Z1UK0kV3d/J+x3Td6TdyXontTdgR8UtaC3Ier2ZbvXIQb+Us5fRTCF3DSfv9tGZ1k/MMef2s+B9C/qXUKxUOCoRgVv9QlKn1K1RXSZ7/KB2y2pXtoKQMRuQhL0qVp2s2paFrcG9GuXTK68//sz68z/IP/0D+/wTbfkDNb0CheKqJ0tKiDaSpJFI0XoVF0dTYQDosXYOfnuzxHxf8P/73kP8TgLJqs8H6/FzBopzKg4AqV5CbypZ5pWgLIDHIfdStK0kz7RJkoaXJOccAFCRSLq4xtRf2caWZRnfNXXKq1mu9eTC0x4pHuM5ZPK0j8776/xzVcD7Z6KPFODfdzzb+67tuH4Hh4fp6s6c73uVwx34XffBZ96u71kqr/vTs3OfGTC+Z9n7uNc+fp/5/PPf/7mchfnZwwV81NCNpSyBpPui6tnCYYESzYPjDpusOdY16oB6AlNqZfx2DTHOdGvaMFF/3DCHdqVOFzF/pwhE+RdSck2vB55OnTlbFAdjeXOaixEEnsLkXzzr0FsVklenAfpOp17H42BgZ/xxBbTeby0my2T1nG/25KHXxTBI0AK3PStqfm6z0IO8u9JxKAFPXjZylAeAtf54u2yuIaj6C7R4XozZNcTxqmAcfRUbzNWVcdKa4rdL/su7emtGIkCcLuPe1345YgHHc7oJQRhWRAsDVXfH9LVgl/Y/OxpGrxerZmP41BqKOABP5lmxS/LsyZRJ+w1phZs5cJL6DWQHeyPZHdOd3O5UDFqlmpJqDY0jccs3KCmyHr16QykaiQJB6izGukTWrfTYMqfgcCtlYq/QtNIsU9mo1th39UoiW4O9IZbJ3CGtIAVkAdsRVgeNeUfSiqWKyUJmxQmvl7C87c4hKAtqQo4ycSKZ6mmBfl8FTzgpYCWsjj0wK4CSnoX4HAKgPZ7QLOpqa8QCR1xg8CAiNgHBHTMv8eZ/3xGrXvYOIy2G2Y6Ykuodtg3bd6TupLqR64bt32j1G7a/Y+0N1bvfS1wOZzFUoxxWAklRnzv5BLQBQM6yWMgj36FZt+40Wqd5aR7jF5VnGVYjMXIkjuXsc2MpC8taMMSJgQMgiaWJd9H7LoGXEfSFRMoev8rygqaELCuvf/4rP/6Xf+P2t/9K+sNf4PNP5OULlBtNnCy6Z2gKCVHxUodyZKaqGEl1cM+JGcncsiGEBA8LH2HBO97TK8DU6q72bvn1veYAeiNm3MLy2s4VLXK4Vz1b1aL2fN9voOSM2UoyB+vzPpeCVNv30Mt9Q049Eh8dsJs5wOxyKiRX3MflczK3xLo86rJtAn6X/dvfX8d9EeXIqT9+x+KZFPozWfM45VcA0Hg2h0zuVlrr8zkd1ls5dPnx+BOAHkDaQlSHBzB9jFF81q5nyv3ZoPDgXf4TxxX4PgOZj0DzbwGAH9t13nHL85e5IpfrDT3hoANE7231WpDg/D+4i7U3OOEb5piAKSNRI/Xo8HnBHRxEGtpXrz1pl4WYUiIvhbzcyEtBInai2bnt2gOe9x2tTpp6XtALtiqyrqQSG4Rw6ui+iB9TzzzWAq7nPRr4LhhmjawDrN97fNDqep8/fObR7t8CWq7PePxe39f8HlkuH937aQ3LB22YP/Pnf3yPa0m23r+zovAIJAO+SaRjTqAxv+Ejj+Glbc8WqtoRaM88PpriOe7mr6IggpRXUi7UvMBm3OSvCAXZf8HsK6YFsULSN1o11pyopk4Xsu9ILiQR7m8bNbdw/Rm9FGDPrsspsbc5wcY3MCUFiACzRquKamK3RrPE1uDtXj05ofZNxwGGpB0lgyyYFKTdkKJgJeTFiuoGpSJWMV2x7BZDSxVSdtdgUEmZFBIFD/vYETIqFSyjtjh4Ft8EXH/whJJuARKR4SpCIwasa0C41dEnyI7zBlpUlnD3tCTDK6TsmL5j+1skZ2yoVCQpullsog3bd9icq0+2jdTu5PYG2zds30i2k6PkX87uehVrroTgHI4l53DLT25BDmvPsNjFHO10Ha21Qfa868EeoCZjnfT56tY+t1i9vLxQluzlQlOiRa1g55jE6ZEke7xqWCETGnhb+P9Ye9MmyXEkS/CpAiDNzN3jyKOqq3ZHWub//6rdkZHt7qquysgIdzOSgOp+UAUI0mgekbXLlEh3N+MB4lA8vZ5exjNOTx/BpyfM4YRxOCM8f8bTr3/G5de/gD/9BTlcQGEA4mjKu7pSRmxZw24dZwAIpm0xVcBlbqyahFZyNgs0LInD4swrNYoBwP4ndS5dy/LfKdRVja2xdw6MWn1aB3XNc6RombhEihQiFALWXTKGroDb+n63+VeFZOdeFcKG0qb/ud9neo9KL9c27s6HHhcBq9Xb3pc37e+xD4Hq94/3wMlexv7IHvnevnQEPPfHfq86as+PtH1/3Y+0b/+cR3/v23t0/h4M9k39IxZBVUXcVoIAVpfU2gBmi0ABqm7lv7mJGEAz/ZsQKlAViynRGhSr7i7qJiIHo0hwc7jFmawbtIg0AkvNrpWVxa130p5lViejIEhjwXAakcZz08IAtOweycU2wzxBlox8m8wN7BMopREDRkS3/FDV8MwRgFqNAMBalaQJ3rVfHg1Ij5fre/bn3k+mGrv4OEbwRyZ7G7Xd5Fmzut9flFVjRrubnSuSN/cPGyvZejr7T59d3t/xDozeg1MnIT1YmPao+3qdqsWtBIQeBJqQXt9V1VTKpokeCFCRsvkbbf5WK0IdSP/R9g0Hk43Z/7hfW5+Suc/MRWqbIFEAw+rmqiiEFDkIQAESGCWOOCkjDQwKI6ikRsarywwtgpAC0piweDmnrADc+lNrfQvWuJ8UIk7DCMmW5SqL8baRxwKJCpa54JaLZ5ESciHnjQPmXHCbM3I2qhaq/J8IUF0ARIhOBt583akM0BrPF6OtR1kAXqBxccuhgVcDj84HyAGAUYSQdhZ7rpu8JRxslhyxxzHV9cS2q9bscBsUNOsfYO2qCSCk5mUgS/gAF3svylBkMM0IbC5sYrcCIjvAzCjLAp0nyO2GsryB8leQXBFVkCIjhYAQk8ejraEJwd2KQ7QEAQtNKT5H1cv21fVicrmoKStF0Gr7VooXVatgoS7DjLJmnZ8pBMQYcB49Ri0GbAwDHsuVmMAUEIaImACOhBDh8YIRp8szhqePoNML5vQMef4MevkZ8eUn0OUTdPwZqhELG0BjLTbvQ7K5LwpBbqTXoY0TA6yQ+YalAuAae6cFEOMyBICW5kpiFiESi4XTmiBi/RQ8/tss4k6bUrYl4Gr/tN+1c+NytcS6cYIshhd1FojHZxKDXPEKXPeP1WpocsRiB03ueKJbJzvabl3gBIxic70qMCpt7hNRK9jQ5rfCwXGNn6yZ4zWbHS263rq8i3XuPS93wO3ecHEECvdWtkeWtT1t137/Yn+f2iYBcL+HbOUv+vd5BzAdGTf2v9/vp9vr9+c9Amhbo889DvgjhpljK2dVJrbvFFfCwDr4XaM8FqZqy3CuLCXeWqZIfD6YtiYqQLENJC9WU7TfYNXdMBzVFgJZFQDGCFABhdgEX16WBgDFS9KoZH+GtL8XBXgxktAqLJUUIY0onoGVc0ZZzPq35AVYCubbFezANZC7M5ggMSEUy0ZsCRo9+Kj0H6Rwr8OmY/dC49FEuZ+s72tNd+Z1qlYKBry+Mrr6mPtrm9l8HeTV/A8PCj647pHW1FvOfAbcTfpN3cf1se5iYS+q4HF2ivVvrmWS6L1u6fqvunj8Pli1o73wrgqGS4OH971fgPVdrSfvFvQOAFaqgjtXd21zu59r2g6KA1mAu6kfwWl+CrIITMxFcDrjJgmaAjRGoCRoZkAiWANyVki5QZ0aRZYFOVuZLy6KlBKKFlAwUR8CYRgjiM4ADCBecYVZ7xgCRi6CpQiWJSMXxbIULMVBiAONkg1hMKtvsoDFwQUIFo8J5DoLAJnBJUI0ATLYrlYMAEIF4AXMA1QHIGQQRRBHq0NKxd3SRkFiFlOnfmY2YPmO8lTDUdq/dXBsE8VKAwPKRprb4srUs3tnQCdEykhBMDA1MGcxeYDkggzGnBnTXBy0FCBfkaggJQNb4xAN+DU6rrqpmzckBjYlS7JVhxGTj5YDZ0Ab6lx5FgxtLt+yWgGrkhJAEE+eMBXXQzhstKy+sxr/IU8FBYolF8x5aRUlmEekEDAMEadzRDoNGE4JYTAQFy9PKPGCcvqAy4c/I3z8M/L4AkkXaHxBoQExWLKSItv+AnLKlMXeIVvW86zawN2qkJkCX+NyLetZG2mz1SwmL7E3bDwAqgomS9SoMkpEbIwrb16N9QO3WsP9wTU8ovHdGSMB0ZqUQRQ3LmYiy6YuKpBibuYmkzb3770S+3nre5bey5ZDK5PuAUyVv/fX9aChhiQ1o8c7xo17y9RWqe+PvWfk0Tn1+z2J9SPDxvcg0t09DsHSdp+o331vD3/vWf1nq/IAUxJ2+/ojwNm3zX95912PrL77I0auXH7SkibUme1JihGgEhlnX2Ck4WQ3I4FyROUlMi1DraxQFkjOBtRysUWrpfPXBxPOhSAygTkA6vFNLZgc0FIgkp07ybVyKUDJYFEUMTCXs8VmZCbIfIMuN5AKQvgAZaMKqGWOymIWxDIvXjMzoywFZbqBCYj5gqICDQwejXbCE6fQlgLByFjVXI0cQguebhoLquXUB7V1udyZzW2A7+MY+kGs/VzvZABGQcEy1GwliGElWoFPJNjYFpvsgb0aSCuJJs6JZRpUzekmdY6nFlNic6ROWnsVcWfTmi0twKpoVCEAdDyR6+SvAHo1PitqpRMVdffSFnwS94DTBaqbG9kL8VbuQKqVDMhre3qbFZ0G2I+ZKoyIWFtAeHPntCxte1az9PEK9E0ZcUHlwiVQtPmkKyXPSmrq/Qp4DFG9pblMRbKFt7XIcPVNyCwCgogpRmQakGRACicM8YycXxDx3yCccfv2X0a2TguIJuT5BlkyEhhOzQsqNRCdkYYBKUVwfAJSgIaIeRLc5hl5Kb5pkXEXZrP0CRSlkJXZy+bONtoOxTDGRmehYOQsmKeCZc7ItwUabiAeQCEiFnMDogzgMKJwhOYJwgkSEhATEAcgDAZqKZpLmKNZ/oL9bUCwABpAiKaw6laI2kgKkJfmmWjzs1t/VsrK48dkRoiM4DoXcQFTRmTB6UQ4ISEVRULGGAQxALmol0wLuA6EJQG3gXEdIpY3heqIiAmRGQMTBlYQO9UMgJyzyxNG8Pmei0Kz8/i5xa8pXS6HjBaGIJKxZKudasoLnFpHzMsBWJUFJmhgLBBkT9QZxwGi5sYkKZB5hmYBSm4FAiQUFE/EC2HA8/mE8XIGn07A6YycLkgffoKef4KePgLnz0C8YC4JIoxQZuT8hpxnFKx14w3AepaKj5VRJUkDZ8xsVGDD2MJyAlkMa92zLIliW2+2P1aaHOfsq9Y7BcRlgNXCNvHEPk9qbGAtOSaa13lVLW7UcfiRAG4hNK+Jufirla2yJqyHW+EU0HpvlyuFunuX0sxb4kkizGQJT86vq53M21ujLAuY1iokIFBIAAwXNGC7A3TNMh3WJMFmvezO6Slp1jauMrMqyPt27UN1jmrar720PfbGB1sXWwNL0/cOwoT6Z/Sl5/b3F+cfJaKHQNpiFrXtH6a09PeRu3nZj9PdmG32vxoi1awOqDWO7//J1hDjYxlJBYHcHeBWhupq1ZLBYotEVcHCKMzgUE3WViDeNsUArQSgpZgLSYptPiqoUMiMVcU2EBIETitliRaIMBhGFFrjVEopW83PB0iWbCA1L40RPBcjxl3mG9I8mDXPhb+4G7e6g3POWG6TucumGUyKBY6K5dwAkg2Kp2uTTRpVK00D7dyAdRgOTLh/5DjU4OqEaoDRQURDIjVeq1pjj+9XJ2X7xLMd6+o18Kdruv8OgH1Pq3n0Lo/O6TW39m0NK9AKj2pT6E7IVAofAB5fWt091DT6/vn376ItiWP7fr27+/Gxz1I7+l5FHsbRbNu1Cqc1FKPcjacdtqJKCMjIEFjwvFJE1ogYANYEHQHRiLIIskyQMlvGK8yyISQWO1utIMEUtCiKUx4whwJmAMooZUFuAfL2LjF60UGq8WM+dsHc7Smt2Y6WeamAsMeQCbLU6hgDCAUslvmqISOEaEkBYYFKgmX4WlUN4mSxgEgABwOAGt0SaFVDCNErT8BLyLXORXXTRbcAG9nwGne5DuBiY1EWAAVYYOwGDJzGgBQViQRnDhgBJCJEsdBzFsHldEIRwVwyxsBI5xGnccRpGLGMEToKeL5CZUEKaq5TIhQPmzFvh1m3pXAjO7cYd7O82vdormAp1WJi86py5TXSCAeAWcVcoA4E5nmGEJDGiDEZwTCnCA4ELQzlgKLGPbhkBZgw3b7hNAzg+AwNCTxcoMMFSxyh6QI9f8Icn5ExYMkMfcsomJFLBjAhBYaoE42ThTcww3n4FCF5QpCvCXaXbeAIYlOnQwiWFAMY4XUICFSBcGmg/ngZWXJQq2nsModJ3L1bN18znfYb9tbCspV17GBddy7M1RKXm1JY77Wdn/XPXaULGOn0UYWsvWzbW5D2Vqztfe9/3x+HAPIOuOKwf/r2HbXjqO29dXB/zXuWw/fa/P/nUY0btg/dG22qW/roqP6Pgv2+/thl/L2x25/T33fPJ1x/Gg+gmClc1DarkjPKNKEsC1i0cUkRGdGnJICSp903XrfsYC23dHkVC3w2Li0LDK4bAYHAuqbA3/3DqpkRWSB8zWStL5VVzOroYA4AgirKvCBPM+Y0gdLQ4jD6jqnAcvE2kpcUmkvGAAUCN+vPaq2xH7ahOwG1iFWDcCtccw1DHW7eDyQORVFF8vdt3Z93tKgeTYQfAma293nLqvnOjqrB+Ml316Jp7ccZa9vzsbm3fbZqL3Z45Q7d8iuhurpRLQRrfEy/aB4JM4U0wvBtm6Rp7ECNtAHqOKy32IH6er6u1V7qd/sF3fqxo1Q4svY+AtrvCztPNgCgysg8ADAFJyAgjBGiA2QJkMjIAaCiyKi1NQcIMYitsgbXTc6WAAYmCAtYM6QsyHlBEUHuLBzVsmTGEF+/DgCr7Kh9qiBEde65RYA8w+CohY1QLOBQzMXLCTxkaAhQHqBqBNJUHPSx1QQmBLOEk4EU8IAQLVYwsFkee7nRC9i8ISD1+aVVcCsss3e2kiLsc0gLIlsm9ZkZAxEGFpw4YgwXDCkgBUaIBA4BQgVzzpjmG6ZpQp5mQANOkax6ypWRp1e3IhkYgzJUBBySVaeQgiJqfaRrZZ0KXE2mVRComzla6rpjt4R3ayvraiWJHBAD4TQOOI8JKQWM59FiR5kwpAF0AvK3GyDA5XRCgCBxQBwHhNMzbukJCGdIOoPGF2D4iIVPKDgBGAAkqDIiJ3AMmHO2WHCy0BUbS5hhgBWJEyrwA1XAqmA2VzlouyfYeVTtdk5k7fLjYF2tCpyulhyixn3ax8iTA9PewmcWYpN9W6Ch7frN/tG+rXvDKjt6T8KeDmYvC9bz6/TtZSzQR7a8B7h6y9p7z6rX7KtyfM/Q0SvgR+ft5eB7gHE/dkcuziPZ++gwAPevAcM9uH10vHdODxC/ey/aUgC996w6TvUZdX/en0dElgSi6hQUUizbdra6kpJnUBYgsmvW9tIDHMhFAmvccBFtClFLpbawIGhWCxI2vmUr8wUx6oeeV68CwE2N2vqzZLMWBSCGBAWBeWkTuQ0+BEUse4/ZhF9AgJYatBvas4QBjsFtKhYE2+4HoC5SVQXEAvu1AzzvDV5t0xaNv5dK/hjlVw2wP/aVOL7Xlrt7+77XvqP1jRXHC/K9+94Bn3c0FPu7a8s7E7tO/vp3nWt7Abi/rn3+YKzuANudxbG3yh2/x/fA9v7zHxUeR+3b3lPW5CtWZLVkCAkADwFCCVkHW6OZbe5rAoXB6EZQEBODIwHMkCJYygItYkkDi4HsUmVEV3UhQK24h6/VEJynrSZPEdw9fr8p1s0WsCocrKZ8Qi3WS9kTP3gCdIRygPINyAMQZmhMXobK4/vIqHGIrRoFhwQVOwc8mJuuhjkALgvN9YW7JUfd32ZthMxAMW9DCIQUgFNMOMWAMzEuMeI0nHAeR1wuF1zOzxiGAWFIqBGbucx4e/uG169f8O33r4BeDbw8PSOj4KoKWa5m+ROzsEK9ykdWLKW0RB0AjQB+cfLh3g2MxrTg9VRrFQobrlXJUUUcTxAohpTwdD7hnAakRBhPCek0IA0DChv/YFagZMJ4EYiYtS3WUJc4gp5foM8fgcsz+PkTwvMnlHQBIbqb/wymBJWAADbr4rAltgfQLMZEld9QPb3H3XJksY6hcgF2WczVBd6SmjjgSD6135uM2FrLyF3wUmxvSa7shKoI1r0O93Kg3WNjIfO5j16Wd7PuDtjdy4gq/3vL0/v+ift7/9Fz+jb0JT17Muo9UOvb3iyw3XsdKem9oLlOcwAAIABJREFUDH0P+H3vffag8Efl7KN37p//o0D5/8vx+F1/7Bn79u7B+n6viijSBIQFCS+eSu9u3GV2ZveVF0gigyVYmjhWtvX9g6EG+lTUiDTVYzFaCvx9cPY66PY3c0QItnxsAgbb9AZ2Vy+QZGw7dKWrqKn5vaZDmv1+ZeUNrPEkKqhcTK3ods5IgxsEqluytnGv0e026R/SPnS1CCmONZcaR1gXvZ3b7Vv6A1pG1777c9csYAPeaG1qzFK6uo9Yt0C7xu38aBvuzzvWTO5V4K27dL3Xes3eyqrqm8NjS/wGQANolSH6vrDnHGuV7gBtcYh3b1fpMWq/VZzt7yO4B3etD/q30eP3tHe0RIZCgBKDcQLRAMYI1QERAxgDgBEUzkA6Q6bfoPkVIysiWcHcooqcBdNSMM8ZSy5YZsVcgEUtqYJLsZ4goxnJgFtlGAgAGeGJta1YRQyjG1FXushc/GQ8bzGw0zv5mGbPnqVsLkeZTNuz1FIgjuDgFsAQPUPY6z8z2XmaACRAgpUkETJzZmUYQAULFQCuyg/BKpyQwmOgM6AZUq4gzRgQcUkR56g4A7hQwKfLCc9PFzw9f8DLy2ek8xOIByAmpGHAIgXTdMV4/obT+QXn0xf89s//xu13QDUD4xmhmEuwLFdAwzrXnY+QunrfJgdNuVYOzuu3rCBPHHiUgnQ6gUJAjO4qjYw4JKsXS4TL5QIiwhAGnMexfU4EUAyYlhmn0wgSwfXrV5Ri3HM5Z/x+e0UaThguzxifPiJ8/gXp86/QyweU0wv0/AHCI1QCOEQDf6ouYAyUxxiaggFsE8ZEK8+dWf+lzp1W7xcglrboQl2Hvu76ddMqJvUghATEFVhu5UqN5d2vzFXulLYH9JtszTheN13/W31N13rfNea7yoS2po9Nf3t5UA0m3wNJ/cfvAeH3QM6j74/A2v67Pfj73rG/3z5msD/vXwF3R897r137/u33n1VBQevofT+9tzceYYa7fvO49pUs4o8ZE3rl+2j8o6pb6jxWqcXwiUDLgmWZoBIa3QtYMQy2uZC7OZu7TO234qn6qoplnqEyA6IIkYAYLa+RjFNJybS9YAU0QVRJPQlF1xIxmwngtDFKBJq96kGLtTBLArMH+IoR0WowMlEiAgXjCQzB+K1AA5gKZJlX4SPZKEM3RjenQnHyWaJ1ch4txI1G+WCg7ifK44m9/96u2X7/o1YoextqgmcLglbg097twTsdv8P7z91OxEfvub3+PQH0vWe899n+u/cE3KP7PNLY++8eAcj+s0dAcH/N+s6VM620+xcoxMEQR4YWRaGAxAkRAyiOQDyhhBF0+w2ib9BisV9FFixSMC8zrvOMvAimaWkJVPZcsw1blrUpBIXgEfIOPHwdZBW3Tvka5mKuOyZEJiACEKvFWhQoJXdAWWHWNwO1KARwBOUbKCQwJbP6Obkw2DKAiY1ShkuChgDS2eK8hAGplqW1H1vIqNaxMmoJk2UCLVazV4rF6Y1hwIXOeKaAkTI+Xs749HzGy4dnnJ+ecXl5QRwv0HACwgCkgKCKMI7gaNyEqoqczaL4db5COaFQhChjzoDMxnfKpLjdJqvaoWhA2jZGG+s0DJac56XDhpgaZx9glSSYqyJpsaiV+NvkJpDSCIKBunlebB6VgqVYVZFvr28oHlaQxRJ4RAQaTqB0wfDyM8JPf0L4/Cvw4ReU0zMyn1D0BOIRhQKYHcBrccXKi3Oywa+miNEKAEkVGRa20ZIkvH47O00PlQqQLS4uoIZz3Geh3m2eCkuG6+R4C+fwpAHuaKIseQutHdv1jc0ziMh4IisRraIJ1vasTvm4k6cPZNVeHhwBlP7cPnu2V5jv9tTuXvvjSObXv3uP374/DpXV3c/eSLMB4A9k6dF9+rYdyeajdrefdP9e+3c/kv2P5PLd3vUdkPrevuF33f29fd6P7PcNFx18F6vLs03KFmNlVrC8LEDOLZOIU7AAbhg3Fgmv/kKsZuJSCrBkzPMMqGXaEQdrSOW3IpjQ3nWa/WMXACawRGAWiECo3H+llK310uNjiAgoXggdsMxXODmqC7+URsiQQSXbJlZu0EwWyOT/YmyV8roO7zvRzODVC2ETqnbEbtLtgmUfWXj6BXr8cxuD0fKM68TcuRhIjzVKOzoLbC0ETmjv5Df0+2wFVFvcBxrm0WI70ly2x+6B3XnbhbVf4PaZff8A5Dqg9RfdPvUd8AWYNQVYs5iPnrFZ9C5jK+RrFj4SH7vd+PTtOZAVFXDp3fPdqogIVYZwrWgDgCyOUokhyb4HWSxcDBGUzsDwBB6eode/Q/IrcpkxzRmvN8H1NmOaZuScMU2LFYwvzh8nHm+m1rta/yuyWv58YxBVFFlWQRUYFEzJC2yyhMVq3MKZB7S61TztkgDPwiez9IUI5RuUkrmG8+QAMPq6HaALGy1OiODFKHDsgQy1+JPWk7HY7+zjFEDmYlQ48DOgJmUBk+BJCReNeOERT+OATy/P+PTpE56ePyCMZ6RxBA8jwAN4GHHLBTEmkFs6c56RSka83hBuN6TzkymbYcJMNy/VBsu2hWA8Xaw/axyjWzKZjN4kJasFXC3ma/ap/ZymCTElI/F2QmQihZJVe8izgJGhzLgtGcuyJt7N8w1jYItbzBlgwts8obxdgfOI8Ze/4k9/+R8Yfvk3DB9/hj69oJw+AOOLWZ+RjJ9SXYZDUKRAggLsWaI13pLcw6GrRY9BYJHGBKCqWKO2zEoZPGaSxMCEqM1F8jUWyT0cPWCzSWrz1hNiKvCrniNj01E0DaHJXy+z10COLfi1wkdtu1gmLpHveT0W8KSWTjGsFbZ6T9PRcQd+Ko3Rrtb9Y8tQbffj+78ns3tw977CuwV4j/az/rlHVC972p67fugyx3V9PaATpkT752n37/79j97pUZ9obVvX9o3Fcmsg3DxHfd4fvl/3XkfHo37cKwD1vvus5vp5JCLnW6sLaQcAvXyUFCtNlPII0WLxfFqDz81l2z+sJoFYI8yM79ZM4+JT47EijghFoVHBMQADbzovxrh5WWXTfnOZsCxW1mgpTnK6zAZOvb2kgsjsteKDZwSaoI8xQlKCToyAgEKEIotlTvp7HJYq2x1NoLwzSPsB3gKkY8D06HrdAbo7GPWOVnB/fD/xhPBIkGzP3b/DXlvbtHkjJH6wqe1eOw0Lx1rwj/fB0TPutc399//K33Wd/KjFcr3m2L1im5dtIiQeUwunrlGGeLgGSURWRoHFysVhBMYzMF7M8nT7grfXL3hdFtxub7hdBXnORqy7CKSYpUycWkSlJn5Ytmpb797O0gHWUgQC4+oLYpAY0YAWiFBIwQwIGYUBanSI5ccBsOIPBuILSBcjROEMpoBCt5bJaUTRBvY0RFBgCFXAFDsQuAro4EQc7W/iNd5MLOZYJCMoMA4RTwxcoDgHwofLGefzEy5PLzi/fEBMJ/BwgpBVRuGc0WffhRBwenoGM+N2u0F+/wLhYBZbEDgNOF9eoGMCywKGNvmXxWP56txkS8pbSgazWcmKl7YUyc27QUTm9o0BItriOlEExQOAl2wJLoqCOU+4XV8xTRNQBK85I3CEgDADUE7Anz7jp7/8H/jpf/xPyOUXpJ/+DH75iMIDNF5A8QJBgmTymspuMdaCRQsoWPhAcaDPrnCahbESXxMCAcyVEBkwztWtWxFVGUUni7vPa983e8pmPQpirPvT+n1xDlu7zhJP6vMaUGz3LneKMDomhmoEWp9b3c3+/c4z8EekVv9em892gKW3gr0ny/t7tFc5uFd/nhln7nfJigP2ALC/b//zaM/o214/v2v/dyx4R+/+yHp3ZJTZWxDvzulov/bttr5ZQwL69ziaj9t3//5e/uj7o/fYv8sKAGMAF+OrAhNCikg6YJkm3NS0EiFLkqjWwqIZWQtUMwKPMLO8QhpzedWiAoTI38YWPGXfMCrPExbgdgPFhDgkjOcLTpczUhytofAsW2V3OzCKFMxZjEqAtsGpUgqm+YppGnHKE3SKGEOAuXYIYUhG/+Klo0KKKLfZOi6E1jHGW3YM/2xy20BJZy0jOk6L3w9Kv6k3Hr/mGqiTxDfYxhknLTi6liwiJotT3y3Y937fLyYjMtWOA7Leyznrltw2HAAtJkHgWeO7Sdi3hZkPg4C3GmGNwdvzdO21z3q9CWBx4FGvO1rUNh6VQ8t/7NZL5NDCH2zerqUJc+4SbKrlbns5sm4FegVG7S8FJJd2rSVFyEoy43Omzt8+BqpuRvW8+ll7T41NyJKTZhOX9gzL1DXLmCZzQYokzJKAPKLEE4QG5K//wFUuuOWAb19veHv7HciKEYrbt6sHvhOWYlY4ULSEAHePaukBoKBWFmntDDUpxARfYttSc7FY3Llkj6ogc72RWXCYqYWnAAAHYyEoZQHK4hu+IkTjGixFkN0SRCGB2FyhBvi46fyN5JfJOM/ISosxW3ZqjBGscAJ7qxwUOeB8GnBiRiLGOQ24nJ5wevoAGi9u/XuCcDCjkRo4CBAUj8+LyYihhYAwnnB6fsb12z9AHJFOZ0RWzHkGEDAMti6nt6vNdyepn0vGUkudhYBlWaBu2bNaxgr2Mm7MjMvlAskLiprlLzI1l2vOCkWAZMEiluGd5xvy7Yroz7D4PGDhBL58xPnPf8XLv/2fePnTXzH+9Cfw0yfg9IQSRyxKACVwTIB6bV53gaosNlbknhuXXxFkykUH/Ii5eXJExHE7g6AGAlHcfaugSKhZ2+ZWdznv64hQZfJ9MHzbZN0yr1irh3DNClZGn2nMzdDhJeTctGeE/B6b15Q8A+ZWH9hlpSf3oMmr1XJnSl0Fgt6OHcMAsFMIqXitXN5a0BQ4sqj1SPUR0NqDlf54DwwenZdz3py735Me0cjU6/ff7+X8I+DW7+NHwKe/3/59Knjdv9ejfab/rimS/tziHI5H/UmOjTZu9C4coT//yBLav1cF2nW/rTjhCJRuAKDd3QAaCTV+KVQhGaOz3qNp9vf/dg8IliQigAVrWwtMS0eAVueYqsX9ACCnLmCP7+NTQIgRHNYl0ncwMyNwslqk2KWni8UeXr99xagESl6EmwMoK/rxU48/2gKjVaCybzLaNvYqDLYTbv/7kQVpP3F6ougfPfb3a0W7D845mij9UTVXVd20YyMcHy2uB+17JBQOtbcHzzsWJqtV9ugdj575I8fR+VuAugrUehz1yf7vvp1H/X7Ug+8J1KPvVYuXQFPUigXk1R8IapQV9XwAmdhcqDQa6GFGQUDRAYUvQBjBC0Gugrf/zvjH6xecNCEGs4ypGJ3JovOapakGDo2CxGOHa2p57QtPwlABShYw59Y/1b3bLFu7zYJTAKlVJCqAgYrqsSDFyISiM2QxxSRxBIlZJktRhGEAVBuwLypGYhwCUkpYQBYnNwxIGkBS4OnNiK6ARQgCM2Iwz8E4jjidRoynE8J4AaczhBNmUS9Zxl5Ll7AsxWSFmIu7hqoUteQ7QoAWwbIsKLcF8zShzDfMpIAW5OlmVSN8H1ykNGJxIsKyTK2vQrRYwJQChuGEYCVDUAqaIlTnVVFBKeain3KG5gwr7l7AIORiSrYsgvjpIz79+lc8/+XfcfnzvyN9+hV5fMZ8ekI6fQBigoboAJtdWno1E64JC15cQBVEgqCmVNUY8gr8bFJ4MIEYLU5TvkitupMaeCRilGVZ55muLtxHCm+/T7BuFbrHa86C8MVLnAIrQGtrss7Z9W72Kg3AyO77x8/cPnv7t/a/v7O3/MixB2U9wDmyLD3a5x7J4kfX9tftx+dH3uU9Q8H+vD2A3AOw/b63P+foPfv2HgHi+tz3rHc/ejyi6en7b1Vo6O5fcKNWp0dszo/qZZ7Y66cq1rq8aTiZRqXFuai6G3gVAUgBk1WXYGaIZ+FCkg1NSoAwpLqWQbYRFEXJgpxnf1EzuxMR2AUtu3bHWAkTq6WAOIKiWJ32/aCqYJ4n4CuB4wlhXDDEcT3HAWsIAbkOXO20uwEuUPU05ApFxePK/TwcDNDRJNpPlkdA4HtHFUr1ZSp4qs/Y37cC9B6o17l5z0BfJ/IaMwMY3x0AnyOdgNib1LpjD+geglCgjb02jrI106/vt34jU3WNGtpq7tZ212G5W4Sy62/eCkGtO22NHVzfpp3Xv0efKV3bbe28VwI22m8dPv+9/xtqKlL/HMJO1CmgJFCdWla9avYMVnMPQsk2ZL/QliADMYA0oUSGhISFAoQHIJ4QccKZXpD5Ewr/DdP1K6b5DZonBC2eNVlQlpttqMWoWFbFQLyL11heJYtZU62xwa6Zu5wRKEDBwwAJrNVtaMCovm+RAojHwTloXIp63CqjuoOqZTgQYb7doKWAaE18gAgQkp0Tve8F4DBgHKNVQoGRHgc+mfUuRgynESEFS64JARmEU0oI4wnDeLYsXU/OIMlQSCPRtxKaapnFWlYLtioggjzNuF2vmN7eUOYbIHMrfVlKQZZaUnDrUqv8dJX5YIwBpzFhSMl4CLnGHlo4T/E5Ve+ZpdZW924uwJwVJZxApxM+/+kvOH3+E86//BXDpz8jffoL0vNncLxAYrL2MMNTwAG3jIla2TyV0ko7Al7TW9XGERU3SZv3NkMrF+J20tc5QbA4QSJuLmYCbB8jRmC2OdS55+r15HGlZE4Hv1Yd0Cka2wXYZIhb0yE2t+v6Dh5j2SoFNTGq6zoG/Bp/LpEZ0H2PAlb5W1W1VW4fexzUlboaI/YYBFal+XtBTPfXHhkvHp3L6CjDsMqp2u/c/90da/94JRD/b/PlwXEvzyvBe9+2dR+/tzBu+7U9f7dHHyn1jwAdUZcN3J3fP/uR5dAy0T2c5x2jwP21Ky9gcU/KkQGh56Gsbeg5AqO4mRqBQV4gXjkiDgMgliQBL/PEWGlSjlGpXx+CLXQAPAKSF0DYtGugWewWL+Gmqm0j5nlBjhEyZGhKZn1rNRjXzToEY/ovzOA0gJaMSBazQ77RLHnGvNyQlotlA3NciXhh1BFVEyyAb5rFrRnrwtVm+fTO7QeHHiP0/uhR948eGwBwoJmpIZx3J2sPwvafHQHQo4la6Sf6dz86+vsfaUv7844taY+1MHQteA9U9te9Z1XbL4Z+jB8d+zHpYyS/JzSOvj/SfDdA8Z3rGUbSrL4harVUK6EynBDBaJh8pIl94/HauXQysmSEEySdkcIFlD6CT78gPP0n/vm//xduX/6G5dt/AqJIqWAIBmhIFHOhVdwS1a3cN3b2Z1ugOkfP+I8BQ4ogZhQALAElmIKpBS32uKjJJRFxsvIAgqI0ChQC5slMTMHKS3rZH7NwBsbT5cWuh2XEWlaseQ8oAONlNOxCBpZqNm11qZVSwCkgJKOdQmBQDBYSw+RlKl32KaGQuDfDyOkDRY+y9bARVciSvS75Allmc9EuGct0xTzPyNPUAGAFcJUtrw8dIFKMp7FRX6WUMCRjN+CwWg+WZcHtdsPkYLoqKEUzlIu7uo0zEWlAOA84P39G+vgZn//670iffkZ8+QkyvoBPH6HjC0BGsF9yRpkVFDxUp/E+SkvKYJsKNiwCBPBq1XNXVf0XQBDyRBw2blajWhKn6rLQk0ovFkJYZbWiKcN1bdfV0ypu9P3nlvMDNrK2du3e4tRFrpgEA5/Wv2Vz3/t1u66Hqnh/D2D13x2dYXL/4aU/dOxl9b0R5XHbHn3/WLk/lo+PPvtem/vfqYsxPJKv77Vn/9lRO79nad1b/vq2VMXkjxzv9dnRO1YL3/f3GbnznjGz0cDYYRo0EwPBNF5KI+Q2Q6iqh473xYLOQ8s+q1UTTDtnVYAZZoSwSiKxREjjRLKYiyheug0CSDYrY1kgS0AuC2IZrEIBelOou47A4ABATiBSI6adyYLXs7sdRJGnGdN8xZDPYE5utesGXcyFZcLJkLhk40BsggXwLN+O/UkB1QLmtOnUI5D1aECBbh3v17QLO6gHHNfLdoMt39Hw9ibkHhACuDPgWezN+rdgjU8wShyPIajnf2fi7U399Zre3bC99r6t++ds2tvqdXo/PwDE6wWd8kKmUW/P2wmZ/b2O2nDQtlb6sFYUqAbT3fsegeX9vfcCrrfiUlNOKsyAASdYcpeZx9xiYOYpANIIdq22agSdAiQOKOkCHT4gjB8xjh/x8elnpH/8J77+1//C8s//wHL9G5brVxABQwxGKwOGosZkOkEsmZWenc5JibqKI5a0IWRxfUktK1jcM6ALACkW07dkq8IBAg3JlTQAaha94dOnlmkdQkAKKwWKiGAIQ7OO2XziBgIBhejNrGUhoJSCaZpwu90whAhOEa9vr+AQEcsIHRUIjFIGq3iUZ8gyAdMVkqLxMMJiLisoriCkUmyVecI8XbFc3zDf3pCXyWSfZJSy2D9ZQJqhpMiSXS67guzzIsbgbAbR3c0G+irgK6W0GMFlWXBz6hYi8pA5AzeFC4oAlAacX37B+cOfMHz8BcPHXxFePiM8f0T8+Bl8evKxG1BAyMtkirI9FNACCgFMRv9DlRMMa33wSi/FspJyVyDnQeHmEHaqHmZbf5U2UNWEsGpTZ/w/L2JQ54XHe8JBoZXPq9n4dZ1Va56ARCxZaLN+3XJV1zdh4/mwNVesWouucnTv0agAlaj4O7n8LDW+3tey2j1bjGGVBQfyjwDzqHU1wvuf6vuGnSx312+u0a182cvz96xe1WO2KS3qt27z39tyB4a0Wu4fZ9i2d3nneASm3zO47J95ZBzp7/MeIG4xmnofN1j750dA7ntGjO0ecb/fb7gzdx6uo1Ck3hLYAKB2C4TZsuaEnBdPO7Jg2TZIq1qHNTOQAoMRLbOsWE1Hu67WZVTMccAUrqA8QbIRm4IMfOWckecFJc0YhgEE07aKmrXSSJxhHGIwTrGFgBkCLZNptFRjDBdotoVq5a0I4vUmq9a/bqihmeyrRukvDeboeEy9t8QyCh+AnveOIw3k6DjSPt4DXP39jgb8eCJuF1Cf01wFbQV/dk+swvWgLftnHfFEHfXH+v1xPzx65/cW+NHC/d7fj75bQeNjYfCuRfPgvkda55Gl96hdx9+Tl1WzHckyg7PvYi44WpC5WcCLl4RjZlC0NRDigPN4Qrg84fzTz/jw65/x4Zdf8e1v/xtf/+v/wvTbf0DfvmIqN082ADhEDGGwtUli7lwLAgaKlTEz644piNkVrpSSvUslaVYDYhW4qJq1LzAjpgGBrL4vIwAp2AYTtmsl1k1WCNe3N5xSBBEjLwvyvCCXYgouA9e3Vwyz84GKJRKwAovLhmVZoDwjFYuNCyFgnhOm+Yp4fcPz8wQsE6iMSGmABoYoeTbrqkDkbFa/6XbDfLtiul6x3K6QeTbC/WKl9tRdxDiYFzbm5ByFhEAr3YuiIOeOxL6bK7UtlnBWy8YJCgUgjRjPz7h8/BVPP/0bxp/+ivjyC8LzZ9DlI+h8AQ9nZBCWxZR0qtQ+TAgxQsTCDkJN5BCxxBtYGbpVrSKQOrG9a0RFpCmZdcME1sQ+ggHBCA9rgLnzjUalZuwq4FZhVgvhrCXg6s/VArfKO6sff7+We+DVFGiCndsAmsVWRmzl7R5MtLED3X3ej2sn4TbnVAD6IyBi344f2YvqNT96/9rm9ruubezv99417Tz4eO3e73v36j8n2oKkR1bI77Xtvb76HhDun39ntPgD/fro2e8dj5JORSx8JufKCMANDPbzMNZftLqCq/YOrOzl9Ryf/BA1S4J0k9UXGFciT4pgGKALTblaAyOVovE1jSMWaJfNliElGkFnzWzrgClAnvloAoEUKBqhS4TEiBKjFZN3335ky6ZrHSpkdGEAtMAEUgtiXzkF1xJ5GYrkHWeUFC2zmajucrtjTRhpfdaiJNZzTM4416BXrHgUU9cmmlcFaO+zA1bvLZj7zQRGyKraLAvSLz7o5vXMetC/r9UW3QqQqmVrmxeqa8mkzhkJ27vDpmeokrqK90971Prc94Bw/VT33z0orhlr9lQnUKyvq9bqpaQ6QtiNMKD7MajPtX+7WMr+0l6QHoD9/j77c+p6RGcZt++p9TGTOgWLSWlyXS2IUZ2ALdEqk1vYqEBZgGQb+5CecKOCED7iKUWMT894+elPePvn3/Htn3/H/PvfEJbfkOhmJdKGgOCLXZbSeAQZbFQko2W3pkSIyahJLGjfOAp9RABYhnDO2b7zbOCsAhKCUgAJIatgWW44DQY8p2nCPM9YFJ6FF5CnG27FMhEtAUNBc83Ssz6arzMmnZwOxsBVkaVlMEIZeioYOABDApUMXWZonrC8fcM8DJZ4QZZFLghNpmhRaBHcbjOW6YqvX3/H65evuL1+wXR9xXJ9wzJdMU1XLMvSePqgpjBvAYEBKBABUiDZQqCKrK7delQZVrQCGesPJqubHEIAhiekT79g/PQznn/5C+LHnyGnj9DzC3R8gQ4nKEWwGhVNrHGWZNx5cHJpIgWLmmeoWGk/SA2EtzlfLWxVsVZUL011oboizqtFW7V4Bm0HlGrIjSqMBdUyggNVD5YHv0MbeOxBQmVS6A/t5B+wlR21S1dlGKiCaQvc9vLI71I5CWuMctsza3b/gf95d/wokLMbyhr6obJR6Lft27Z7vzd8DxCtv793713Tunt/T/HegCjcg9QVIJd373f0+aFi37Vxr5S/dzTQ112/eY92z2Mg/73P1rGobdq2W2ps6c7oMU0Tvn79iuv1iufnZzw9nZFS2jwDsCq/EBe/opaGb4i87NBlTcVw7cm/d0Ncwy4Ec7PY/YMFiRI3RnUisk3JCVnjcHKrX19X0ehmGCbo1MERmfSxTLK6oWlpi6omr0iKEOGVWqJ2mIhR1UCwLBnTdIXmjLJk5HmCLBNynkFBjA5hmRBicjqbDKs92g2UohEEM8y10iVAbibIH9Gw9sePLcTjjN19OzbfG0Z14XZ8fzqIcewXSAj31zw6dw9SVdXizx7Qt7lXAAAgAElEQVS0/6g9+98fadU/eihRR/K8fZYpGmgg7+7duv/3z+7PbW63+n4HGmqdN0qwYPPu70qYzlitGBVY2sblMSAmYQy8wAUGKbQUgOy8utWQ/1MpWBbP1gxG9RS5Ki4GNj58+gjkBfJ0xnK5IL98xtPnX/Hy5Svmb39H+fJ/g8o3yDJDURBYGyAQEZyW3ALgQ7S4NSIgRUaMjHEwwCcFyLImmpGYojPlBcMwQAhY5gVQxmkwpgHJ2VzFeUZWxXS7ocyLyYBslS1IgdvVvQKtalFnlRZF5JVsmyBWMs0cbW75VyysKHlAWRKWOWG5vSGnAW/0T2u/Ks45I10ElE5gBIQQ8Xp9Q84Z19dX3K7fcP3yT7x9/Q3T6xfM376i3K5Yrlfk2xVlnsxh6vNEHcjWZJG9BWspBcsisFAUc21XMFyzjbPAYidjBKczwjAinU64PL0gvfwEvPyK8PQzhg8fwOcPBv48q3lRA7RQWCIgggM0oz9yJ3pTllSKi251N3OAVAsledlDNdBY1D6rDBM+6ACcagWrTDBKMXPjwsN14PM3ECNEXWVzlQuuePUxgqq6EjijWmju1/29HEArhECwezAHpyeTTVm2/dGyQVujV4D4Pe9F/1n/s/vCFUxak8h2bTk2DOzCtrr7771Gj/qmguYKfd4DTkf39xMPz3/0Wf/5+nObj7BfI9/bd4+U9/3z933Rj1GpMeQP7n0EwOuxjsJ63/1BCCC2eGuQBUlbDgU7g8K9EtEDwGVZcD6fEULaxstWACiluMagrljag0IIKGwZwqUUi61icrZ/2cSKEZuLpbjGZB5aU/2a5qaASvYKHma6FwJyFoACYhpRYC+XpWCWGSnPSBLtmXmx2Bp/WarcUUuGTDcs82QmfbK6kxStQzlFxDjAMhAXc4OIYp5vmOYbMM8oyxVWcyQDsmCZC/LbK6YYEXhAGAIoDQ6MxQWiQjUjcnTXtAlGJjIONGwnH/lQt9q//lWfLm4TZheLckCkeQT89pO0urb3tRQ391KjhyhQoPIWla3mwW4W0SZEaXN/QFrCz0OBQQDFyrFYX96FsVgQvQl3k/w2H0PdB1sPKrYLlohadmT/zH6CtyoC3Vys5xVVr0pATTCX7n7EhCxmBbKkIzJidPVYWYUR0zrnmsIsV31iSYF0VnHv9NZ+BpzMV4sYAEuWfapiJdRqMFLOVpar8rtB1Us2WqUbUkUuC1iB5Kjciu64MubuSItXstQv4+Uz0EMgUFnMPZtnEICBGJLNghhCBJ1OZkGJAYUTSgQuzyfwcsMyveJ2/YoyX8EyQ2kBUwHTAhVBnm7IN8HpdEKMCTkXTLcbJBWMpwQRKztnLWEjPXbAO88zWBWRDC2UfLUYKlWMEZinCfM0mRchK2ZxS6Fa+UkRaVmoRTPEubmqNaivs0mu/Baf276yQcVIsuMQMC4j8nTDG/8OUDLiZym43W4Yn96sugcnK6W3zFimGW/ffsfXL79hev2G6foV8+tX6Nsr9PoN09cvmN6+WqxjVTY8k7m4CydQRBaBaI3PtiQaCSbzYmSkmDCkiBQMVCsx3uaCWQklncDPH5A+/oTx02eML58wvPwCevo3aHwCUgLFAQhDU/qiAFqW2jmAdi5XrYC9AOrJPEqgQM0lb+vDWCICGUQzZdPjItVCf1bOPXsGeYYjhwrMixH9Oykzex9JKWAqzaJJRIDvLVUSLbNzvJI64bRYzKE/NxeBkt2TiJpruskAtb0sKyHnglohSuEKRgW2RI2Ls8kgccXa5edeLhIBgWpMI5q8Mg5ak0OWoOMWzs6NXGUlgex9dI1Vr69Q5/L6u3rG/doWUff9Vcu971t1fdU1wUBLuGhSTLRZbGvsmZ3fGT6It3K3PXPdM/Y20H6/WsE7NgC+7gU1q72/rj96h9qR1+i7FsbdfrMHutT1x6FXqnrIeA1pAFZquyy+lxZ2tgK1vdLnV8kZkheQTCj5zSz/UMwlYjxdMI6j4arGgmH9HYcR56dnfEgJLy8viMOIIl5YkSsnqruAqzZEgLmAYCzsVfuiwBaUXGoR8mzavrsPq0WixWCQE92qcZE1NjK3Glb3zrIstkGDIWTVApgEHIJl5sqCebpanIhUS2MldjQXguSCssxQT9oABSDZs9XvrUzuAiGnX7AhizEizzcfsNLcGbEiarGMPStMX1DNXTXjr2o/lephJRBAcyneTb62fh8Buq3L8Egj+xGN6YcsjpWsl/oJv23vfqHsLYIk2zZ9T2vs76+dIPje+xw9o5VZe+8VDwTv2hYTnEIeEtAJmnr07qJmjcAKzInMgtg/p0+86bWuPli3VhtoxJ9stvhSYBQaRAhs4CcEahmVJc9Qt3THyCCnm6FIJtdFUVN0iODcamqbkL24uwaLbZawmq+1dGFwE4IUwSIGRFNdO0yglBBTwPPphPOHZ8jb7whacM4LztMb5revuH39J65f/4H59SuQMwIUWsioVuZsm5rYvLstM4QsRq04oFU1JbD2GYpgKcUIoH3kA61JSSULsCygbJayCAciq2PGZosW1ChJ8k2/ZSnbrEAltViJ2A2AqBJCyLi+TYjhDSEkKEUAX5GXgmmewd++Ifz2G+LpCRQs4ezt7c0scfOM+faG5fYN8+tXzL9/wfXtG65ff8MyTbbuW4KS8TUGIkACyOdqIEIcB4znAWEYAVaEZJaASFZPPcaIEJK5oini5fPJwN/TJ8QPnxCefwJfnhDOT8DwjBI/QckSZYQtyU9FG6ioBOleMW+TFAao9UPb7NGtZjXLc53zzTLlJf9aqStZZbkrI1rnrgMYK2Voireg2K6eC0rOpjA1snwY92UPIGo8pFjMokLd0ChtrR4Bh/cPBlFwvksnMW/yxM+QrayhA7lf/z6yQvXy/kj215+RqdWHhstTBrVQnuoibGOEtbCAxVQegBbc7z/7g+ogPZDf+/vsn3G/rxzvb63dB/tBUzJ+cD88vsd9m4/6Yf/cH9pfD9vbXcc9fcw2xGGaJ7xNN0zfJsy3V+jtd+TlFSEA6XQCDy+IabR1xAQO0YG4PcesfqHVBTdZGkEeN1sLCMTeWvJeRwBYzZDFNGrjzzKNDjDrWHGeNhF4Zpeh9lpOR1WNdd5BWxUC9TDhFVywKxYYX1WtUQmsmjsRWeB2ySgq7u617GSznhBCSIieCWiamLZFESNDmM3SGaIRzhI1ugrALC8cC4IzbFOz4vy4wNhoKLVfu0W572sii4HbXOv7eK2w8J7Qes+c3X9m5xmXFlPNzPM+VvJ+Ws9r1/r/bPm/D+BWF2i/Ia/PLyoP3sMFxOaT3nrpGjB1JMIP3nmjmWErfIiCOY+ogj05JA+tC4ar66S6oqyGVXMjt80HndDxPrBwCGqhE+6HbRZCs/wUhFar1sojqhbTAl0DZisvYpmAQgDyOk9Um1uCmTFPpqxVC2j/PiKCNASz7vomKjVGqlFzuIURZFosCCEMSOczWJ/xOiZb26rgZUa4XoGX36G//QP07Td8+a//B5S/WXb+/IZIr0iUcYqMOFrM7jwbC4DkYhv7kk027MfTy7xZ+IgrY1qMnooUwalGAragvUChFAxIwDhJDax4eUjPBCdWkLDP+eAKYfDs5ApWFkBvEIxYCiOXgFyAWATEEcLfwOF3aBfaMM8zbrc35NsNt+srbq/fML1+w7xccZ2/QlRQqHhlHbJEC3fUBw5WTUDEXOYnwsuHE8an0SyB4nGqzKCYgDgC6QwMF2g8I14+Qc9PoNMH6PgMHg38UTxBQ0IRBogdDPRzo2YUks9EB37o5v3Betuvw0e1XOtn1P1uf289FlXeVTcr3IXcjBZEECnNcxFprf7Qz/e6HolN9q4y2RPb2v23LrLizy/OybhKJFmtx10mLXq5SgR1D0Lrrr4LHDT3/aHUVR8iQqzzqLOY9f1Y+6f1n1sKufIMUo3RccNCqx3s1igzfa7jV8VrHb/9eNUvWt++z0Kxt4rt9zxmujvn6Nz9vaq83APHO/C4a/+jtj0652he/yvgr92jH+/+flW2MyNrbtRNv3/5HW/fvmD59g8QZnz69ILnjx9xen7B5empsZIEbI0SgVZGhFqDXOGx0QqPvdWOBqZpCGtJNZHsNX2Nr080Q6Wy2S8t2xYQWNbhmrgh2TLqpBQEj1GoYEJg7ivTx4rRVQhavF5d3OwJGrVUkLnB1kBe25BNMJtXzBciGb0EhYQ0nhGSlYWqUStAafGCcUiAnCxmhK0GaIwBnBJAwayOtW88+QTWat/YfzSI9/6z/e+biVXBjaz8PfWc/aTcg/h+YRyd+955R21vDXr4bu8DzmoteLTgHgHaR1pc/06l+32vtR4Jj03FGDI6BjC12E1LjuBNLF4tMO/rdL1Xyetmo2ixegq4YuTXuVZeFZbKa1eBFjy+SDSDKTZrZHEeOCmlWTKIAS1rGj/A7Sc74do+zqNlVHYbq91MIEKWCEPm3q7zLYSwckzVDN1iofXKBOUAZWD49MnLpqmVDTy9YLx8AJ1/wvD2O8Lzz5i//QO3f/4Hpi9/x/z2G26333HjBXFeEMfBYo/VXHJcFLosgBYTB0U9IpigyJDs7gvfGIfATrHic1EUGQJSbZQiNvvqP4YiQtzFxWRE1oTmYkAloxYiD28wKVNyxqwM1SvgLpp5KRhuE4bzCSENAEcPiQltjCoAXOYbbm/f8Pr1d9zeXlGWGZyqhdGIYJkYHNkyuF3mMQPDMCCOEWlMKOwlCBU4ny4I8QROJ+B0AY0XYHwBxmdIegbGC3R4hsYTMhIWjgBdwJQAEERdDjfi9brG7tdUtXbXjYyIsJRytyb3SRaPDtaV3qYBuvasus4qgLTEDiYCawCFYITPHpMobjEW2q7/jWwlgeo9Ya79ow3QbAqqh14YeDySLaY0tj7CahX7I0DhkRwNvdu16+MjMHMoP2l7zvq7hwn099g199DS9c4rvWct2//bt/OR7H9kiWwyHKuM27ejztOjvXY/jj8yVu/tk0dt748jwGp7i9SLfKycaNx5PT98+ADJE8obYxxO+Pz5Mz7/9BMoXgCYfGtVy2pIi64KvpFE+15ZVoMbqcUJRlGPHfBNo3jskThtwTLPmOfZAGC2hVAW+3y63pCehhqdZT8dKJW8QF2Tz21D8gZTnbB1MLRVBLCgxwjmiBCi+azBZtoXtzkV43BSZUiwZBKLhRDLHiUCx4RxPOF0OiOGAdVczGzJIawCLoyYxgZOkQMCO6t+ilCP9XDR6Iks9rv6/0m2GtsezPRJAP0EaZbARp3LbXHReuJqsdL9xGqUsJtJ90cmtrXDEgeozb/VgrVqrdsNogp5Ajb8V9tnPd4E+sVcUPsL6EHiWhOza2//T3Xtt3ZmXwbK5ltxDjnVuoAriINr/gtIzDqnbqWzbcdiWms4gEUAugup9YlZxZmN61JgykIWW2AE2JyxKHJI9sBpEUgpVndU1MqsqcKqnFgZMQOA5p5tVB+6upqred+sgxmqBIoM5giG12kWxel0WpMBfA3WzZU1OsmuWwE8kzKyEx3Xfvdns8dlMsNI1SEYE1tmvQA0epb8IqDLhHD7Cenzr8jfvmD6+d8wf/0bpi9/x/XL37C8fsGyTNBZoMuMRYvTRc2QMtv6DKuFwQw8ziMYvHQYGNd5Xq1DMBYCkMdFkbcdQNbV1avuDSAtbikpjbdxvVOtYkD+na1PKQXTbQJ0wTzfcJsWpGFEuo5IaUQckpFMk1kel2XBNE24Xl+R5xumq8Uel3kBpCDFgOgWvJrsIVKMusq5/EjJahwrQXgEp2ekyzPS6QJNF8jpgnh5QTy/AOMLZHiCDmdIOGORiHB+BocR7HQtFAKgASVnGJF9XV11Pakr1F18FWr4S40ps6oqAdlDIOx69ji4dfLUmEFq66aCPHRrvtG1NGOBn08GsEg8pEdtPC2xkAGP56zzmt0C1hTLOp4bUCkbyaKdfKvnrvc0q1rLEG9eAvia8KRHAMQrj1+zJGJ7tL6pcXgOxGyXWUNkWrtwDJ6qR808MYTeDmFyYvXgAOioVnwPrfuUC1SVB5nQO165DWA8ULQfHfv21+eLrLXi9+cCuFMmHj1rv/+s89b3i9pdB+Dz6Pf39u/+3DpXj+5/hAtQ+11WZaXvkzpEwzAYCX4UzLdXLN8GnE6M8WLZvFkZtyVbDKD6HHSlE7B9yZhUssWoAwjR4sGnacK337/iOt2cc8GPihrrRqNqAeE5Z5BnlbEC6jxdaZ4RxwJE2YAGUpvoRS1IUlQa8aUGAz0auGXaUWAzBQMG/NKAlAZwHCzo3pxn3lm7QVCzILJaphiRuU2GYcQwng3ghdjoEODnhhBQQgEnE2Tm/hkQ2DZ9ZQJiNOsHd8GfTVBVt/cWeLWBxH6BfF97eGQh64NH63n0zoTb9M/u9/csgY+OFTjd368a2ZtF7Tva6v45j9u8tvNR21QVIXh8g+0xJmDZQg4KbCzFPy/+U3yTIjI41zLoqMu2bfYii4sLCGuWrn8OEuRlcQuZuxWL1XiFWMB1IHYXlc1zM8sTiijysiCoWOUcF3SlLMjFBF9kNheUOGLFmtQCNSs9dVqfvUMFeaswMAvn1pLDHi6RwtA0xTgkBLIkDyLjsosxtso9oK1rDXASYKhRtZCtU04Bw+mCmJ8wXy8Il2ekjx+htz8jv/7Tkh6+/Y789jte//YfWF6/oFxfgfkGzD4QISBaF9vGStGD260/ljy396l7lOf3trUBXUtIFh8XhoFbS6QhQM21rj6eXMvqAQBWGhV4zFpWBTJD5A3TMiMuGTElDNcT0jggcmj9tcga6zzPcyNorlp+igE517jjaIZnKaiFf2MckLNgMZGJchqQxo+gD78gfvwEfnpGuHxCGJ4QTk+g0zM0naE8INOArBGLAIozSCPEy6gpGOQxdYF454Zc1/H95qQe97Yevbu1X6t31redW35d2+tnqzLSzvT7upXNE3kMbIqHxdh6rEpps7RXq5yPY/U+rSEtPmd2SXas2MzxMAyA89jW9QWsngQO3bpCZb8oWKHH+0eVU2t/bPu8JqW9t3esCu+273tgW3lc12vM6knYxq/3z/reflX3te+d88gidvSMo/20/v0j7TqyhK7KxpGh4scA7L9y7r4NR+Pb6l/7dBERKCs4BIxxxLRcG8Csa01EwClg7KqA3IVauEFhWRbkMluNcA5Y5hn//O9/4MuXL1BVxPdMr0TkQcWhBQNXP3Vw+glzA3t2ItGammyhJVuA4BQRNUxdgyWJQI2mAiEixQFxGC32gYNbpjw2R9mLiVuSCscAZXf5InjbIpgDhnRCHEaAA4pPdHTxBspmdQQAjhExsWvkjEAOXkOAsGcVcxWUHqfjgK4yLdV/e5C0DvY2VqJpBzUGbgd0pGaHmRpsGZ3d5FYywbdl5UPTrqv2ePfMVXF0DdZd8rq+Sb1P3QZBsCeRbRCgGrANd4tv3RRbc3xnSToAoYG6BnWHUKd5kYcD1HbbTWzs4PRBqg5y1ANQzV5HDhqgNuu4gmdVS0pQoLp4bIhoQ8cikhvvmZIlHfkW+v9WdqXNkeM49gGkpExfVV0dOzE7MbH//69t9Pa0q1zpPCQC+wEASSlld7ciHGk7dVAkCDzcJuiXAl2kuoBJPZOuCASKojCAKFY6qYggDRmJ4KEPJvhMcLHRs1qYQ84ZYF6FPlBatz5icktgN41WyN0ZTjJLSWRho36f3YpmQfTEVrw3AHNcC/YkFiKnp6aERbZmMoJAkWIJHdlqxMlAOIzPWB5G6PyIcr2Cnr6Bv14wXm64Xd7w+D+vOP/4D07fX3F6/T/g9Q/g8hO4XbEsF6DcYP0yXWgRQKnLTkyDJ6ctKEVgiQdAZn9Pp6cEy+RMAdTVMmpByXsqq1nD3P7byjlx3YfVKuBzL8uC5fYdKTHmPBiw9Psb0w4emnB4mAA+mDtbUMu0AAb6rzdz85fLzRLP6sHA+IDh6y/48s9/4fm//4njL78iPT+DDo/AwxcsPEHTAE4TlCeIMmZRFGVwIqgkT35bzM1OpjQTt3cMgEax9s7fI3u1jwHsN2xit7jiXviu+Z/HwlWlwfaguknM4h+DptYelCrkyEMzxIpHC2ByoEvkaADQHxExePW8EMLBo9wz5X9Fvb7I7uRkFlJy3h/vZclbQHWlqs+Sg6Lgw4Q2FrtxxOLB4++sikKwv88sXPD3XR3R1cqNmrFO7RqXcZVntKzg4I3BIts9w7jSye6t4SU+N46eLcDqu2N8BgQ/OvoqGavXrkwojCsSwq/Khv5g518afXfjPP0cFO6FM3xm0Ijv70CohkRqAE3R9tcdnaDtp4oV+rAcH9tS1lZiFHEvxTtOpxNUFcfjhPGQscwzvr++4vWP/wAAvn79eg8AY3MEqpymydr++AMyoYJCpgwpxpC3kxI/iwtf5hacW8GfZzYG8805YxhHpHEEwVvoJLMTkgQQtM4fNgaCxLOVvdZNBqcBKQ0mPMW1Nm8rtBpjJiS1+jjIlgQyJDaLQzHBLZ6Rp+RxSL5goh5XlVo9pT0Cib/39nVPeHf7egMkt3OLHaL96PmfHXcbc2ejx3PRjfTOMrD5u13X7rXV+gLUAKiAK47kNlbWNjcrWg2NXMWTGMRBsteIcyBmhcL9ezJ2VwGeA1DVyD4tKLDuGKz2SR5SMKQFAnRgLANeM05lnXhhipCZ+UspOAwD0pAsrd+Ffo2xg42vlBbDUVunAZhnK3+UajYXQbCA02BJTG6l62u/ITFyFFD2zHoVq78JCcCv3v/arHdwBW4RWY3x5u/b94OOtUjEuC3F3OSJkZIrfUQoya3/UIAsMxV5AOUj8qPt4+n6huX2A+O3f+DperHSS9//MOvgz++4nV6B+Qy9nrFc3iHXE6ALFIycRwzewi3aqEEWEFmNwWnIXnfQQJ9pzgDU5myeC263GefrjHB7tqrnrkh08WJhZQII3DISkEhAsmC5XiEXi9maDgc8PT3h+PSIL1+/IU+m1JIro4sorvOMeS54+3nC+XzG9WrrPCRrf5mGCXk4YHr8AhqPyE8vGJ6fwcdn4PgAOhzBDw/Q/AjRwROhGITBaFztfXIe6rZmB9GUOgWzlJUVbrv39ywX/dEXze/vseUL26O3VKhq84ii7QMANWGKYJ1PiAiWFBwhRVRj87ZApR/P+nNtSQqBWn/v3tXerdQOWPU+3IFNaecyUI0UMfGh4PfzCWAXVG3ncNu9YRuqIKXNs1np1+vQK+d9PcTtWn8Ew7bztzfez44/O+8zAEjU4tY+Sib6jMbi+88A5EcKSxx/1QX9V5+7PWJNsgII5SQAnUgNIZnnGUTH2sZS1KzD4ekJnk1iXtu3tzf89tv/4vH4gIfjrxjGhNPpgu/fXzHPM3799Vf8+9//Rm7qvMdPcUYpZvUYhgEgoBwOVlvLz1FKUEqrySHbjc5sTaARCoZhQOHiSSSEnBhpyACJBxSztXlKo1lG8oDkQdQJDLlekZO5pQbJViLDJ5cSkDncrcmsf2RFT62OXAJz8vIZYsDOtcCBkzUzZyv6Spxq8VBoAWeLygiNcBtYbxp0ghSplsTt5urd6eHC7onINFYDKcrFliJ60zLVAE+gWeNMg3PNBRav9RExh0m5F2KhqUdx1VKsh6e6FsrJNHpRS3SJMYSlr3bEAJD9nUhhyRT24NrXErDKOaIWBmAP79yIRGidADyupwti1VKQ07jSXKHu+nTGuhSv6WYvBi0FSzGXTVi0ihTIvFSXsHb1usSbvDMlpEQoS4GUGUQJ0zRAi2IuC+brjDRkjJld6Hm2e1geeJ180TPu3iqa0nrfKCVQZ5mu1m23aowHXlmfGMmtDgyBgN1KqERIQwZndRekxygSAV6yqLiLTVxwFaCBHrX4tkbDvMqY51579fPNvZqxqCezsAKs0CRmXXWpPrBZ0HMaQMMIgC2x6zhiuU6AfEGZb5hvV0y//AvXy08s1xMwnyGXM8r5B64//sBy/gm6XUEyg0oBxAL0h6QYSM2CnxSHabRi0eS+Bm9DBwDJ6e92W/D2dkLxZDVVCz+xUjxGXzlnLxwPe9niLc7IawuqAJjNSDcMeHh8xMvzM16+fMGXX37Bw9MTHp9fgGwJZbOSxWIS4zYvOF9nTD/ecbnOuIhCxhE8PUKnI3A4gKYHpHwE0gQeR9B4AA8jchrBeTDrbDpAioOFCJMpxXmqZZDbXlOzyvqrGG9TJDI3cC9ILBaxZabHER6EHtyRx65tZV2VFap1vmwPuMcAxhPCkxQxhNE1KgBedOqJPRQlxaK/r61Ds2atQ1KaFauU8CiE8cesb7qE0O34JpplcZ5vlm1N8PJMXoFCLVB/vs4Yk8mzpRQoCJzWLvGwBHrb8urmrp6aDugFv4644AZSm2W0n/9t79eVbHGlEPDlJ4IirdbQlrSta12/GKc23tPfP54Rj4+51TrlPtfc0conRpJdWoPtwTj22oqay57r+MtGUe3PNWXQ3PQhH3vX8HZu+3H367ma75CvntynHe9eAUr/4LAEEqo3SkSA0hIIRbyiiRvbSpnrGIwfJ6/qkDp57gXjUXA6nfDbb7/hfHrH08Oj8bF5wdvrK95ev+Pbt2/49u2bhf3Ul+omzeoIuas1Z4zDAXQwMysTgZiR8miBy7AMvqKK1BFeSgk6DtASvXudeTJ7jS6uG5yILGuXE8wl45YOUqQcQbIFqmZ1icKhlKgKYoC96GQyN0MEfK8IShEBwG1jFRRKSEatBjSIm0sP640YREUbwtkeW2LeUxxYDXC1mkroKXJ9n86Stn7OvstkO7btBlO1oPL1GNWzhmzu7gD+zjsmWgPb7XP68fTjt7jG5j42BUhrxX11IDnPV0SG3mqjqXoRVRMsi983Nl8RgcxSy5qkxCARU24WBeWMIWeLbxWzPJCwg0ETmOYqcOMx82oOiNSkVccAw8K9jsmjqiDcadNs7hU9ca4AABKtSURBVMEe4Km2YqdCBEoZtcyEy/FaAoWyW9DFSh8RmvYIT4Tw2DWz4LWuJ0tVonoNl4ASgqVZAbc00L+bEJvSQkCFmcoAFlgMnXFZ9tAJIXbBDFACDk9PIF/D27JgnGeM84yyXKDlhuVyAc3v0OsJcjmD5ndgvgLzDC1XJBIstyu03AyM6IxEgpSBw5Ct93eZTSEoVtYlEyPNC2R4gKYTTm/veD//xKIe6wnFLAW36w1AgHovNCyxNRnKwCIZQ0o4HB9xeP6C6esXTC8vyE9fQI+PmPMBPE5AHqHESDRAOGEUBWZFebgiz6aQ4nCEHI6QYUQZJmCYIGpAD2kw/sQZBW5hpgRIlO0JQVOs1EmZawC/MHnHG6cRShCPk4VY+ZmVZcr5VWQW9goMOmVHxHhxXGM/91mrvRBd0X9HV5Q8FCJi9LTxWQNQHT/xpCrlsHD1iXjYfYZfjSYXCrY8enWd02Sro9aEsKpaFnkRV25MYRrHEVrMYh6xeymSaWI+Nvy7ZlVv9lWA5nD5AQ0E7427m8163mrOu/P3DAbbYw+s7YE22vy9lQH3cvPPLYmfAc69c1f/3wDEj+RzD9DWfH1/fP3nR2Nmx0OfzevdHCqqMSPwSVNI1hbb2tzBT1XVFf2E0YSIvKMTMB3MYni9XvD+/l5pOmRVrgU4iTxuyJiLgTaztqSUgOloGiM8zi819BkbP6QlgTBg8I2djXm4pYWIWlJFCCC2AFokNi3VkblAq3WE4ERMYn0eA9GnZK5ZVbTNHSH8Wku4oNZX2hCkAmTOvtAtHVy0TWnneTBuFKLe1On7aJHje+4CbuvXcWnfri6ItwqajlDQfurYyJqjU9UYS7cBuLuHrn7vQXC4VkoxYQBpBVxN6w7hsv5UcitePC/m1GMyVFuMYpuTBvBUI8vWtfReC+0sLcUL/JoGR7UrSVHLbLKK/u6aJcseJ1jZjiIARRwrrLCxjdXKptimdfsqmRVytUn9HTlb4gQRW+YyXPhIo+f+x2imlSsC7q3IBNtHUktd2CLHplaCBQmLrVnxtlOqjfkWF9I2V3bX+9pgPRPcBJmX2ZSyGFP8vqHh1uEgRg63AgqUxT1Pbs0ofh8QUIqVUrH0ZzBZrKlkL+Ehtm8pJQwpYRgOGKPLDwrmyxmEAnh2sNzOKMvVOlSUGw4ikPkMmWcQBCo3kC4YWTEOCbIs4DIbCCyhLADLXAB6B5aM5bpgflNguWJRmNmaLVMYDgBijlefnFCIweNg7tinJ5TnF1yfnpCOz5DxAeXhySyAefR44gmazPFyW4DyCEgx9yamCcMwYkkJmTOEradwFL+PklPF+UXWhHJZMFYvhYHuxIySLMmIPUYPCCtJWC+pZncrFCKz00ADSKKCxEO1DNsYGijr6aPRWMtm3QMMK5pidjpxZdgBYHAJVUUKWo9YLwhEillLOpBYabo+Z5ukh7bHAERLOXJ6Vmz2SbAhiHfc8RCPuCclE8Kwnsx1bpyHV0XQYxCrAocmd3zHrHhGHKUU3G43LIu1Nhy6bkPrSe3mVmHlg9QULGgXYrODSVbj0OYGjli17bmfAubu/ytFAms62P6+Bwq35332vO0R/DHimP9KSaKPQGDInz0QGN9vASbvrOWfPXt7kMscRQuxqAaGlfeIGj2xYyHpStzlbJ1zFDhdLrhcLkBiDIepKnEZ8CBuhRehDK2KQQlYFmu1M3jmXB/kbOBt6EpvtBcgD2KPrLpwC5pQg5WcCOADuGvFCkADjQFE25JWkoRRSMAuFCmHNcS+a7FKfgGVO+LvhWN82WCIL3wsaL8ofvZ2yT5a7F6z64lqrWlvLGQRFBrzye26LYC18TX0v33u9nnbQ9XcRnYDbfcjd+u6+0xUWtCyOBDx86IA6/Z9az3ITSX6/jwSwaxLs9qFlgutFf0BOHDTNQMUhUCQKYHIs7pLC3COTVBP71ywvYYd8RSmXLhSQQaz7fHkbQW5br5oG2WbaK2F9r/3DOgeiNkeKJ64srLeBQNHlD9pNFv83bfPmaPjAVDpejvne7RgXTmkMq4+oJ6Immt/s772t1thqdGPubgsxo/IBRJgsZr+6qbBlppUBS+8DCVQHpAS1/aCnA9urSlQMSCX5AbRgqQCnN8xuaK3lBsYi3XMgNUvTVKgZcEAr3DgIFDnGeXxhJev/4XxHye8nM8Wb+mWG/b3A1BpqXfrJ68zytMjOA8YhgHDNGGYDsZgpyN0mHDmbIAvmRtYU65W3VsmgCeLyyTjdYU9SQXGH1m0Ar+mKNgIRQ30L0Xc1SYW808ezpGDtgJAGfhOAphFU2qRq7au9y6wfu17WrBSUNvre0XhYx4IoBbnBxCdCmvcbowlSplEJyfU51oh/3uPTnxi5+D6fnEuV8VZ7ujfzpGV4tbPBxOBpDrUu3F4CIWWvUGs5os65b8f13yzOK7v319xOBzw/PiI4/Ho7ui2FntlSrZ85qPDDBlr+RP/3zt3b/zo/r8nZ/p3+stj2gFae+dsn/fR8/fuuQdm/8qxHdNn77X9LkB23IPV88WJ3N3ejCR2PmNZ5jUAJDKcQxFeYUoIYDkRKFyNHHloYLGvFRgWwJQScvidTXsxIAbA6m2hgMcRwFg3BzsyFbKYGYEXUw1BJ1TbT9mLmXUqAJxZG9UKucbCkAM8pVZXTmW1i6ubTNRAoH+XVpa4gHHG9OB/mdXQmCFpBEi7poYg4uRlJHq3Z2hzCkiMwRqYR3mIyIbtywfsahS6r8XcE+dayLK2GBJy0BXfV0zc9W3sNZCohdYTXZ1PNGJTjx1WaNWIRawdV8R+wdfHkifEDLrUat/Fu1SXbnEw66bMAIVAA2GqFn+VMlVw1ywSUuMgNTJwYYW3Faa6qzYLWJhGRcmsfsReT7K36FlIQQOWrUUgidYuE0zk9STNbcnwtkm+N5g7k7yu18vApK9Z16ZJfV5XNAHUuJFw190xsRLZk/6K1NMvan/OrbCOfFbfXl0yTYt3EoKVgenuF3W5QnuP54VGbXNv11vbVwcAHMC/qSgm0M2CKUQAk1lbu5IabSsUD+GYza3smalpHEFFoGUB6QDK3gVCCkQLlvxiSQAKsMwgsdZIRQq0mFUQZYGmZsUkVdBSILcztFwxFMFTsQQdWbzlXHQLGtZW3LovmcFpsJI9w4ghTxaDyRmSEq4p4cwJnMzlCzZPhdUx9MxRYUCzuTJJLIMa8F7FCngf3Vi3ykPFqMEMvgmzLhZz6Xy3iGdNp2zxjD7DKcYemaigav1mjli8SOpoShIAcysj2KaaNygT5rnFkPYHRZsr3XcJ90Vr4yf6AoeuCdj+yZVv2r63TG9ykcOVF9jaBv+LQt/rcfW8YLWe7uKPhJPgWT1Ps7lHHYtoQfYi8uw9X8ObZolGV0zjCHQg2a7tXKcdmIkYR1XB9XrB6fSzZnIexhGHw6GOp82jvUudx2pAaHHpRI126qvr2hByB1aom69QeInvr+kU1L1jKw+3wOkz8NQr0Hvf7QHAHlzFe6wVk3uleHuP/nMPXPe/y8aAYzhGqzIfu/ej+VnNQ/Bq9OWrSk2E2caP99fXbh9Lqa0RmS0swRpbZKsEcV1wvV5xnW+YeLIsYIIJayt7ERuCoJyQp1TBjR1eVy2IwhkPwesZVUK2dP8QftGxw2FYS07o65W50Oq3y9ayxUj1XPs+GN9GuPqkRuP3fsLuNB5dXf7hwZ3w7LUQW4T7hdnGgu1tBqI1kcV9PibENREL0UpD7RlrP3d7mou9ewMu/T0inkCZ69SQu4/gcXphEeuvbZ8thqh/ZsxLA2EFRZ0GOFz3qMC1rtFms660dLbWN0KoBTYzEXjIJvQ96aNA6/cJZB0tiAAhaFgG2YEeE6AF5FnBFhRvygeSopYJZqpSYctMow/wtvtIXZPNWvTrs7duwcjFFSbxUQSz6O+jm3ttv7eOCubyFu/jXenrA69JT5NEFjiREONrNalEBFG5sroZ1XQB7WgdNYQyEp1snjWYnDJILB7YCmZTFWwCL+tyOOBWblaQO08ABEsxt/QwGcTRpXjRkMZPaFKk6dkD5WdTRGQBq2IKXkWE1GWYVqs2og5kwiGPZgnk3Cx3iaEpA0RYyC11QX+UWrKxmLA3fsVe59BGSqKAkje7j/AV9hhOrjHanAlSzNpEKSG6u0Csa5El1DmP7yz6CQ7qTav4UDj2dNvzlOD/PY9Z0WnwkXLPw7bPCoVG3JLb88eUneeSdWYhJudZDlJ5s0cq3d9bu+1d1mMNxbyCfI24q1btYUX/ispf59sNgGK+XhEVIYgI45hrtqaN00FlNwfbcfX/6/nFy8sLpmnCOI53nrbP77ce9xaI7AGSOxDY8bL+5zO36HZs/Rj3DCCrud25du/7PVr96Ni77rNz9+TuZ2Pq5+jvjqe/L3WKc7t3s9wlCgtgH5MNAJY/cT79xM+fPzE5DUZfcSKj18PhgOfnZ8zzjLfTTyxiCbrZ6mN5vJZqZSxNiydo53qLZE4zCvUBrH6NGhhk8vPE3SZAzZiEXy/SegGqFgMA6rXpSPwhviBeYDDuQdKEv3qWo93WhTGFWb5t9NXCirlFTMPprWprVcl4skkvBUBqQeKG8F0Sw4WxC+hdYtbu9/7/2CfKnuH22cARvFwBILAiwm3dpF3AGxtywxjChVrdIApoWeo1IAc7lelbM/gipWovLVbRk3UQfTthRWTJLGz25mgWPjgKp5YdpWz1GJWNnjhatilqbChzrnGnGR4M77F6ic2FSf49Qz0RAADsHIGDPY90tHhS+wkrlEVIhLBmew8vE5PKev4VnVvG/y7xfaVI1/RCUHY000Bi1KazeYYLn7gH9+uuls0Z+1FVQMotQ02bS67RgMfbFo+v7OYVYW2GlagB0NUBtLUylwWgHudIsPct0BW/ANaB7klbjCIJgNwsFdnjxzgC2GEZ2W4ig4KwkPGaSGxQXcwN5/NrCWwGFI0+Bmt3RsHYW4hFygYi8qjIiPCHiLM0S9gQ1jp3IUvRWuhbCUhDC4FZ1KFhStaXlxJUCrSoxUqqQnVZrXXKLctbEXRAoDTa/N86iyyrl29ZIiwUmc3KZfGmsLcgsoBaAYgywoBvl1hITKl/exml6q5snXQAdcuWtLhSRO1C3PGaOIJvqWrLUO7Ai0i0uDOwHF1zVgDOWSZ19zT5UqpHQ7S0F0HHtxwAGu2X7n0ayGk/YS3zbHCJeEdX4ENhMN+6Wx4Zt9sN7+/veP35A6efPwAAj+6mJRy9pFmCeL/76PFbLf0hBjdJewFIx3HE09NTddeN/hnz18BH6d65V/DXGbNAAw4xD+vzQylzPr8DBv/O8Wfg77N79++zBzbj9y1d/Z2xVjC7uefec+LzszH3MgAIg9fHQHBvPNthb40HKy8EtXOutyteX19xuVwwPD9hWRZcLheICE6XM8bLAeM44uvXr7gtMwDgernhfLlaDCCrZQWKmutAuk3SgxB7M3Iw5wMvLjm8NlOfBUNk6LQKKSQHAQCr1r1LwaBcePcTHFlQAfC2hFUBaVdQND7DCrM9TBh3i4liGaDdsyui74Bj/Z8D0Mq4d4hh7//bIwhwvVHXxFctFrFRIatN0evf/fN6ba3/bgVA1WJrkrtagslDYXXnUsJSvOMC7smZ0bThfpz9D4AV4YZrKeadmc31ZVwdIHcdJa+n5zF2UcstADYjsq78XuRadmp/MxEomxWuRIxPBzgktKzO7S/SwKoqrC2bWH08exeLT7Riz74Cch8HEnPSM9h9YL5WCD7S8COZqRqP7EtXTrCaZwBewqXPIvQxRCwlq7UxFGquYuJagLvSJa1pudGdv09EanCvNLY2R7U0QvAUhbtrTXmbF4sFTGogyQo1W71RIo9BJIKqddhYCmEhBWEwUCeKIeda+JpBNR70Os+1q0bKXlibuqLBrFgsCAcEsb62XhYkc0YaUiuRpIsrKkYk6srjLIohMTglZPKsaCKAfLxucev3X0sqAYSs7/EsXsfRWzEmLzeSp0NdcYGCZMGsVvg6eNGQsrtJ1csEGYCa5xnX27xKYiF3I0U5rNvtBpEWZ7RNWqp8NkAdNToQsVJhPY23ci9Bh02O9HygZREbwM6+v1sIy9qqDhWAuYMxzUIStK+qtTNOu3a1ne4UrXB9L976tLiAHIZUYz/t+eu9e/MYvdPvv+PtxyvGw4Tj8VjlTZEZrEPjyRRyZ82n+/GHskZEmKaplkAxeljL40gOEFlqPJcl1awttc1wcC+LYk22vCmeuQe4Pjun/3/j8R+DwI+u3bv3Vg7G73su0c+O/v4GyO+9ZH/1fn/1Wf35fwYJA9z1/Db+t6dszfOM7z++4/fff7f40JdnnM9nvH3/jjQMuFws+zelhOPxiJeXFwAeSaeK/wdVaQXJfP4gFAAAAABJRU5ErkJgg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 name="Picture 2"/>
          <p:cNvPicPr>
            <a:picLocks noChangeAspect="1" noChangeArrowheads="1"/>
          </p:cNvPicPr>
          <p:nvPr/>
        </p:nvPicPr>
        <p:blipFill>
          <a:blip r:embed="rId3" cstate="print"/>
          <a:srcRect l="33711" t="48732" r="57358" b="17685"/>
          <a:stretch>
            <a:fillRect/>
          </a:stretch>
        </p:blipFill>
        <p:spPr bwMode="auto">
          <a:xfrm>
            <a:off x="533400" y="3733801"/>
            <a:ext cx="1524000" cy="2971799"/>
          </a:xfrm>
          <a:prstGeom prst="rect">
            <a:avLst/>
          </a:prstGeom>
          <a:noFill/>
          <a:ln w="9525">
            <a:noFill/>
            <a:miter lim="800000"/>
            <a:headEnd/>
            <a:tailEnd/>
          </a:ln>
        </p:spPr>
      </p:pic>
      <p:pic>
        <p:nvPicPr>
          <p:cNvPr id="8" name="Picture 7" descr="https://cmdorg.org/wp-content/uploads/2023/10/Final-CMD-rosary-2-16-2021-791x1024.jpg"/>
          <p:cNvPicPr/>
          <p:nvPr/>
        </p:nvPicPr>
        <p:blipFill>
          <a:blip r:embed="rId4" cstate="print"/>
          <a:srcRect b="5882"/>
          <a:stretch>
            <a:fillRect/>
          </a:stretch>
        </p:blipFill>
        <p:spPr bwMode="auto">
          <a:xfrm>
            <a:off x="381000" y="1143000"/>
            <a:ext cx="1828800" cy="2438400"/>
          </a:xfrm>
          <a:prstGeom prst="rect">
            <a:avLst/>
          </a:prstGeom>
          <a:noFill/>
          <a:ln w="9525">
            <a:noFill/>
            <a:miter lim="800000"/>
            <a:headEnd/>
            <a:tailEnd/>
          </a:ln>
        </p:spPr>
      </p:pic>
      <p:sp>
        <p:nvSpPr>
          <p:cNvPr id="9" name="Left Arrow 8"/>
          <p:cNvSpPr/>
          <p:nvPr/>
        </p:nvSpPr>
        <p:spPr>
          <a:xfrm>
            <a:off x="2133600" y="5791200"/>
            <a:ext cx="3352800" cy="6858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smtClean="0"/>
              <a:t>Estrella</a:t>
            </a:r>
            <a:r>
              <a:rPr lang="en-US" sz="1400" dirty="0" smtClean="0"/>
              <a:t> del Norte de Stella Maris</a:t>
            </a:r>
            <a:endParaRPr lang="en-US" sz="1400" dirty="0"/>
          </a:p>
        </p:txBody>
      </p:sp>
      <p:pic>
        <p:nvPicPr>
          <p:cNvPr id="10" name="Picture 20" descr="https://wallpapercave.com/wp/wp2674630.png"/>
          <p:cNvPicPr>
            <a:picLocks noChangeAspect="1" noChangeArrowheads="1"/>
          </p:cNvPicPr>
          <p:nvPr/>
        </p:nvPicPr>
        <p:blipFill>
          <a:blip r:embed="rId5" cstate="print"/>
          <a:srcRect l="16836" t="2986" r="19414" b="5347"/>
          <a:stretch>
            <a:fillRect/>
          </a:stretch>
        </p:blipFill>
        <p:spPr bwMode="auto">
          <a:xfrm>
            <a:off x="838200" y="4419600"/>
            <a:ext cx="609600" cy="493058"/>
          </a:xfrm>
          <a:prstGeom prst="ellipse">
            <a:avLst/>
          </a:prstGeom>
          <a:ln>
            <a:noFill/>
          </a:ln>
          <a:effectLst>
            <a:softEdge rad="127000"/>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style>
          <a:lnRef idx="2">
            <a:schemeClr val="accent5">
              <a:shade val="50000"/>
            </a:schemeClr>
          </a:lnRef>
          <a:fillRef idx="1">
            <a:schemeClr val="accent5"/>
          </a:fillRef>
          <a:effectRef idx="0">
            <a:schemeClr val="accent5"/>
          </a:effectRef>
          <a:fontRef idx="minor">
            <a:schemeClr val="lt1"/>
          </a:fontRef>
        </p:style>
        <p:txBody>
          <a:bodyPr>
            <a:normAutofit/>
          </a:bodyPr>
          <a:lstStyle/>
          <a:p>
            <a:r>
              <a:rPr lang="en-US" sz="3200" dirty="0" err="1" smtClean="0"/>
              <a:t>Medir</a:t>
            </a:r>
            <a:r>
              <a:rPr lang="en-US" sz="3200" dirty="0" smtClean="0"/>
              <a:t> el </a:t>
            </a:r>
            <a:r>
              <a:rPr lang="en-US" sz="3200" dirty="0" err="1" smtClean="0"/>
              <a:t>templo</a:t>
            </a:r>
            <a:endParaRPr lang="en-US" sz="3200" dirty="0"/>
          </a:p>
        </p:txBody>
      </p:sp>
      <p:sp>
        <p:nvSpPr>
          <p:cNvPr id="3" name="Content Placeholder 2"/>
          <p:cNvSpPr>
            <a:spLocks noGrp="1"/>
          </p:cNvSpPr>
          <p:nvPr>
            <p:ph idx="1"/>
          </p:nvPr>
        </p:nvSpPr>
        <p:spPr>
          <a:xfrm>
            <a:off x="304800" y="990600"/>
            <a:ext cx="8382000" cy="5135563"/>
          </a:xfrm>
        </p:spPr>
        <p:style>
          <a:lnRef idx="1">
            <a:schemeClr val="accent5"/>
          </a:lnRef>
          <a:fillRef idx="2">
            <a:schemeClr val="accent5"/>
          </a:fillRef>
          <a:effectRef idx="1">
            <a:schemeClr val="accent5"/>
          </a:effectRef>
          <a:fontRef idx="minor">
            <a:schemeClr val="dk1"/>
          </a:fontRef>
        </p:style>
        <p:txBody>
          <a:bodyPr/>
          <a:lstStyle/>
          <a:p>
            <a:pPr>
              <a:buNone/>
            </a:pPr>
            <a:r>
              <a:rPr lang="en-US" sz="1400" dirty="0" smtClean="0">
                <a:latin typeface="Garamond" pitchFamily="18" charset="0"/>
              </a:rPr>
              <a:t>	</a:t>
            </a:r>
            <a:r>
              <a:rPr lang="es-ES" sz="1400" dirty="0" smtClean="0">
                <a:latin typeface="Garamond" pitchFamily="18" charset="0"/>
              </a:rPr>
              <a:t>Entonces oí al Señor decir: «Mide el Templo 9-10-23». Estas eran las medidas de la confección del Rosario del Inmaculado Corazón, el Tercer Templo, y escuché: «Al que venza, lo haré columna en el templo de mi Dios. Nunca más lo abandonará. Escribiré sobre él el nombre de mi Dios y el nombre de la ciudad de mi Dios, la Nueva Jerusalén, que desciende del cielo, de mi Dios; y también escribiré sobre él mi nombre nuevo» (Apocalipsis 3:12).La Santísima Madre mostró cuentas luminosas, aunque se veían a la luz de la luna. Entonces oí claramente lapislázuli. Sin conocer esta piedra, la mencioné en la Biblia y apareció Isaías 54. Entonces, sobre los dos corazones que se mostraban superpuestos, la Madre dijo «Acordaos». No sabía qué significaba y le pregunté al Padre Ignacio, quien envió una oración para que la insertaran. Esta oración la estaban rezando los seminaristas en África. El Crucifijo representa a Cristo sobre el mundo, conquistándolo todo y devolviéndolo todo a Él. Luego me dijeron que colocara la imagen en un colgante rodeado de cristales transparentes. Más tarde, el Espíritu Santo reveló que era...Apocalipsis 21:18. El muro era de jaspe, y la ciudad de oro puro, puro como el cristal. Los cristales eran el vidrio que rodeaba a Cristo, el Centro de la Nueva Era de Paz. La Eucaristía se colocó en el centro para el "Misterio Eucarístico" en 2021, sin conocer el significado de su posición, que luego se reveló sobre Nuestra Señora de Guadalupe y Jerusalén.</a:t>
            </a:r>
            <a:endParaRPr lang="en-US" dirty="0"/>
          </a:p>
        </p:txBody>
      </p:sp>
      <p:pic>
        <p:nvPicPr>
          <p:cNvPr id="4" name="Content Placeholder 3" descr="C:\Users\kitchen\AppData\Local\Temp\Temp55a8ad58-f07a-465c-9469-b445260e0c82_attachments.zip\IMG_0908.png"/>
          <p:cNvPicPr>
            <a:picLocks/>
          </p:cNvPicPr>
          <p:nvPr/>
        </p:nvPicPr>
        <p:blipFill>
          <a:blip r:embed="rId2" cstate="print"/>
          <a:srcRect b="20690"/>
          <a:stretch>
            <a:fillRect/>
          </a:stretch>
        </p:blipFill>
        <p:spPr bwMode="auto">
          <a:xfrm>
            <a:off x="381000" y="4114800"/>
            <a:ext cx="1524000" cy="2057400"/>
          </a:xfrm>
          <a:prstGeom prst="rect">
            <a:avLst/>
          </a:prstGeom>
          <a:noFill/>
          <a:ln w="9525">
            <a:noFill/>
            <a:miter lim="800000"/>
            <a:headEnd/>
            <a:tailEnd/>
          </a:ln>
        </p:spPr>
      </p:pic>
      <p:pic>
        <p:nvPicPr>
          <p:cNvPr id="5" name="Picture 4"/>
          <p:cNvPicPr/>
          <p:nvPr/>
        </p:nvPicPr>
        <p:blipFill>
          <a:blip r:embed="rId3" cstate="print">
            <a:lum bright="13000"/>
          </a:blip>
          <a:srcRect t="21429"/>
          <a:stretch>
            <a:fillRect/>
          </a:stretch>
        </p:blipFill>
        <p:spPr>
          <a:xfrm>
            <a:off x="1981200" y="4267200"/>
            <a:ext cx="1143000" cy="1676400"/>
          </a:xfrm>
          <a:prstGeom prst="rect">
            <a:avLst/>
          </a:prstGeom>
        </p:spPr>
      </p:pic>
      <p:pic>
        <p:nvPicPr>
          <p:cNvPr id="6" name="Picture 5"/>
          <p:cNvPicPr/>
          <p:nvPr/>
        </p:nvPicPr>
        <p:blipFill>
          <a:blip r:embed="rId4" cstate="print"/>
          <a:stretch>
            <a:fillRect/>
          </a:stretch>
        </p:blipFill>
        <p:spPr>
          <a:xfrm>
            <a:off x="3305355" y="4107611"/>
            <a:ext cx="1447800" cy="1981200"/>
          </a:xfrm>
          <a:prstGeom prst="rect">
            <a:avLst/>
          </a:prstGeom>
        </p:spPr>
      </p:pic>
      <p:pic>
        <p:nvPicPr>
          <p:cNvPr id="7" name="Picture 6" descr="https://cmdorg.org/wp-content/uploads/2023/10/Final-CMD-rosary-2-16-2021-791x1024.jpg"/>
          <p:cNvPicPr/>
          <p:nvPr/>
        </p:nvPicPr>
        <p:blipFill>
          <a:blip r:embed="rId5" cstate="print"/>
          <a:srcRect/>
          <a:stretch>
            <a:fillRect/>
          </a:stretch>
        </p:blipFill>
        <p:spPr bwMode="auto">
          <a:xfrm>
            <a:off x="7162800" y="3886200"/>
            <a:ext cx="1524000" cy="2438400"/>
          </a:xfrm>
          <a:prstGeom prst="rect">
            <a:avLst/>
          </a:prstGeom>
          <a:noFill/>
          <a:ln w="9525">
            <a:noFill/>
            <a:miter lim="800000"/>
            <a:headEnd/>
            <a:tailEnd/>
          </a:ln>
        </p:spPr>
      </p:pic>
      <p:sp>
        <p:nvSpPr>
          <p:cNvPr id="8" name="TextBox 7"/>
          <p:cNvSpPr txBox="1"/>
          <p:nvPr/>
        </p:nvSpPr>
        <p:spPr>
          <a:xfrm>
            <a:off x="838200" y="6400800"/>
            <a:ext cx="8001000" cy="30777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s-ES" sz="1400" dirty="0" smtClean="0"/>
              <a:t>Estas son las medidas del RSI-tercer templo en el año 2021, según dictó la Santísima Madre</a:t>
            </a:r>
            <a:endParaRPr lang="en-US" sz="1400" dirty="0"/>
          </a:p>
        </p:txBody>
      </p:sp>
      <p:pic>
        <p:nvPicPr>
          <p:cNvPr id="9" name="Picture 8" descr="beautiful faceted shiny gold crystal star"/>
          <p:cNvPicPr/>
          <p:nvPr/>
        </p:nvPicPr>
        <p:blipFill>
          <a:blip r:embed="rId6"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6se="http://schemas.microsoft.com/office/word/2015/wordml/symex" xmlns:w16="http://schemas.microsoft.com/office/word/2018/wordml" xmlns:w16cid="http://schemas.microsoft.com/office/word/2016/wordml/cid" xmlns:w16cex="http://schemas.microsoft.com/office/word/2018/wordml/cex" xmlns:w15="http://schemas.microsoft.com/office/word/2012/wordml"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5334000" y="3886200"/>
            <a:ext cx="904875" cy="809625"/>
          </a:xfrm>
          <a:prstGeom prst="rect">
            <a:avLst/>
          </a:prstGeom>
          <a:noFill/>
          <a:ln>
            <a:noFill/>
          </a:ln>
        </p:spPr>
      </p:pic>
      <p:sp>
        <p:nvSpPr>
          <p:cNvPr id="11" name="TextBox 10"/>
          <p:cNvSpPr txBox="1"/>
          <p:nvPr/>
        </p:nvSpPr>
        <p:spPr>
          <a:xfrm>
            <a:off x="4876800" y="4876800"/>
            <a:ext cx="1295400" cy="369332"/>
          </a:xfrm>
          <a:prstGeom prst="rect">
            <a:avLst/>
          </a:prstGeom>
          <a:noFill/>
        </p:spPr>
        <p:txBody>
          <a:bodyPr wrap="square" rtlCol="0">
            <a:spAutoFit/>
          </a:bodyPr>
          <a:lstStyle/>
          <a:p>
            <a:r>
              <a:rPr lang="en-US" dirty="0" smtClean="0"/>
              <a:t> </a:t>
            </a:r>
            <a:endParaRPr lang="en-US" dirty="0"/>
          </a:p>
        </p:txBody>
      </p:sp>
      <p:sp>
        <p:nvSpPr>
          <p:cNvPr id="12" name="TextBox 11"/>
          <p:cNvSpPr txBox="1"/>
          <p:nvPr/>
        </p:nvSpPr>
        <p:spPr>
          <a:xfrm>
            <a:off x="4876800" y="4800600"/>
            <a:ext cx="2209800" cy="1200329"/>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s-ES" sz="1200" dirty="0" smtClean="0"/>
              <a:t>El Rosario tiene la estrella de ocho lados. El 8 significa renovación o renacimiento. Rezamos el Padrenuestro: Hágase tu voluntad… Voluntad Divina en la Nueva Era de Paz.</a:t>
            </a:r>
            <a:endParaRPr lang="en-US" sz="12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8210" name="Picture 2" descr="https://faroutguides.com/wp-content/uploads/2021/06/north-star-blog-header-image.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457200" y="76200"/>
            <a:ext cx="8229600" cy="715962"/>
          </a:xfrm>
        </p:spPr>
        <p:txBody>
          <a:bodyPr>
            <a:normAutofit/>
          </a:bodyPr>
          <a:lstStyle/>
          <a:p>
            <a:r>
              <a:rPr lang="es-ES" sz="3200" dirty="0" smtClean="0">
                <a:solidFill>
                  <a:schemeClr val="bg1"/>
                </a:solidFill>
              </a:rPr>
              <a:t>Virtudes “Lucero de la Mañana” 8-1-2024</a:t>
            </a:r>
            <a:endParaRPr lang="en-US" sz="3200" dirty="0">
              <a:solidFill>
                <a:schemeClr val="bg1"/>
              </a:solidFill>
            </a:endParaRPr>
          </a:p>
        </p:txBody>
      </p:sp>
      <p:sp>
        <p:nvSpPr>
          <p:cNvPr id="3" name="TextBox 2"/>
          <p:cNvSpPr txBox="1"/>
          <p:nvPr/>
        </p:nvSpPr>
        <p:spPr>
          <a:xfrm>
            <a:off x="304800" y="762000"/>
            <a:ext cx="8534400" cy="1200329"/>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s-ES" sz="1200" dirty="0" smtClean="0"/>
              <a:t>Mientras oraba, el Espíritu Santo dijo: «La estrella de la mañana son las virtudes de la luz y el amor. Las virtudes que nos definen tanto a mi Madre como a mí se reflejarán en todos los que decidan seguirme en la Nueva Era. Lucifer poseía estas virtudes antes de que se descubriera la iniquidad en él. En la Nueva Era, solo los virtuosos tendrán cabida, sin dejar espacio para quienes carecen de rectitud. Las virtudes traerán a los hombres a mí, a través del amor y la luz, a Cristo, en el ciclo de siete días». El profeta y la ley. Él está cumpliendo su pacto: «El cetro no será quitado de Judá (el linaje de David), ni el legislador de entre sus pies, hasta que venga </a:t>
            </a:r>
            <a:r>
              <a:rPr lang="es-ES" sz="1200" dirty="0" err="1" smtClean="0"/>
              <a:t>Siloh</a:t>
            </a:r>
            <a:r>
              <a:rPr lang="es-ES" sz="1200" dirty="0" smtClean="0"/>
              <a:t> (Cristo). Yo, Jesús, he enviado a mi ángel para darles este testimonio para las iglesias. Yo soy la raíz y el linaje de David, y la resplandeciente Estrella de la Mañana». Apocalipsis 22:1</a:t>
            </a:r>
            <a:endParaRPr lang="en-US" sz="1200" dirty="0"/>
          </a:p>
        </p:txBody>
      </p:sp>
      <p:sp>
        <p:nvSpPr>
          <p:cNvPr id="4" name="Rectangle 3"/>
          <p:cNvSpPr/>
          <p:nvPr/>
        </p:nvSpPr>
        <p:spPr>
          <a:xfrm>
            <a:off x="228600" y="2133600"/>
            <a:ext cx="2209800" cy="4524315"/>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es-ES" sz="1200" dirty="0" smtClean="0"/>
              <a:t>Ciudad mística de Dios- La corona de doce estrellas son evidentemente todas las virtudes con las que debía ser adornada aquella Reina del cielo y de la tierra. Pero el misterio de estar compuesta de doce estrellas tiene referencia a las doce tribus de Israel, por las cuales son designados todos los elegidos y predestinados, como lo menciona el evangelista en el séptimo capítulo del Apocalipsis (</a:t>
            </a:r>
            <a:r>
              <a:rPr lang="es-ES" sz="1200" dirty="0" err="1" smtClean="0"/>
              <a:t>Apoc</a:t>
            </a:r>
            <a:r>
              <a:rPr lang="es-ES" sz="1200" dirty="0" smtClean="0"/>
              <a:t>. 7, 4). Y puesto que los dones, gracias y virtudes de todos los elegidos debían coronar a su Reina en un grado eminente y exaltado, se colocó una corona de doce estrellas alrededor de su cabeza. Ciudad mística de Dios </a:t>
            </a:r>
            <a:r>
              <a:rPr lang="es-ES" sz="1200" dirty="0" err="1" smtClean="0"/>
              <a:t>Vol</a:t>
            </a:r>
            <a:r>
              <a:rPr lang="es-ES" sz="1200" dirty="0" smtClean="0"/>
              <a:t> 1 4 Entonces oí el número de los que fueron sellados: 144.000 de todas las tribus de Israel. Apocalipsis 7:4</a:t>
            </a:r>
            <a:endParaRPr lang="en-US" sz="1200" dirty="0" smtClean="0"/>
          </a:p>
        </p:txBody>
      </p:sp>
      <p:pic>
        <p:nvPicPr>
          <p:cNvPr id="6" name="Picture 6" descr="https://i.pinimg.com/originals/3f/87/c5/3f87c50475ebb0d423e9a8b8cda26ecc.jpg"/>
          <p:cNvPicPr>
            <a:picLocks noChangeAspect="1" noChangeArrowheads="1"/>
          </p:cNvPicPr>
          <p:nvPr/>
        </p:nvPicPr>
        <p:blipFill>
          <a:blip r:embed="rId3" cstate="print"/>
          <a:srcRect l="18644" t="4520" r="23729" b="565"/>
          <a:stretch>
            <a:fillRect/>
          </a:stretch>
        </p:blipFill>
        <p:spPr bwMode="auto">
          <a:xfrm flipH="1">
            <a:off x="4419600" y="3312458"/>
            <a:ext cx="1357086" cy="1488141"/>
          </a:xfrm>
          <a:prstGeom prst="ellipse">
            <a:avLst/>
          </a:prstGeom>
          <a:ln>
            <a:noFill/>
          </a:ln>
          <a:effectLst>
            <a:softEdge rad="112500"/>
          </a:effectLst>
        </p:spPr>
      </p:pic>
      <p:pic>
        <p:nvPicPr>
          <p:cNvPr id="7" name="Picture 6"/>
          <p:cNvPicPr>
            <a:picLocks noChangeAspect="1" noChangeArrowheads="1"/>
          </p:cNvPicPr>
          <p:nvPr/>
        </p:nvPicPr>
        <p:blipFill>
          <a:blip r:embed="rId4" cstate="print"/>
          <a:srcRect/>
          <a:stretch>
            <a:fillRect/>
          </a:stretch>
        </p:blipFill>
        <p:spPr bwMode="auto">
          <a:xfrm>
            <a:off x="8153400" y="4114800"/>
            <a:ext cx="990600" cy="1551292"/>
          </a:xfrm>
          <a:prstGeom prst="ellipse">
            <a:avLst/>
          </a:prstGeom>
          <a:ln>
            <a:noFill/>
          </a:ln>
          <a:effectLst>
            <a:softEdge rad="112500"/>
          </a:effectLst>
        </p:spPr>
      </p:pic>
      <p:pic>
        <p:nvPicPr>
          <p:cNvPr id="8" name="Picture 7" descr="https://1.bp.blogspot.com/-z-vHzqBvuBs/Xr28WHBSKaI/AAAAAAAAQRI/ORxgBtiMNpE47qlolAieJ2Bs2hHfF1mIwCLcBGAsYHQ/s1600/Our%2BLady%2Bof%2BGrace.jpg"/>
          <p:cNvPicPr/>
          <p:nvPr/>
        </p:nvPicPr>
        <p:blipFill>
          <a:blip r:embed="rId5" cstate="print"/>
          <a:srcRect l="16164" t="84400" r="23014"/>
          <a:stretch>
            <a:fillRect/>
          </a:stretch>
        </p:blipFill>
        <p:spPr bwMode="auto">
          <a:xfrm>
            <a:off x="8153400" y="4876800"/>
            <a:ext cx="838200" cy="533400"/>
          </a:xfrm>
          <a:prstGeom prst="rect">
            <a:avLst/>
          </a:prstGeom>
          <a:noFill/>
          <a:ln w="9525">
            <a:noFill/>
            <a:miter lim="800000"/>
            <a:headEnd/>
            <a:tailEnd/>
          </a:ln>
          <a:effectLst>
            <a:softEdge rad="127000"/>
          </a:effectLst>
        </p:spPr>
      </p:pic>
      <p:pic>
        <p:nvPicPr>
          <p:cNvPr id="10" name="Picture 9" descr="https://tse4.mm.bing.net/th?id=OIP.uDk3Dk1ICq4gDGqsf7FS6AHaEf&amp;pid=Api&amp;P=0&amp;h=220"/>
          <p:cNvPicPr/>
          <p:nvPr/>
        </p:nvPicPr>
        <p:blipFill>
          <a:blip r:embed="rId6" cstate="print">
            <a:lum bright="25000"/>
          </a:blip>
          <a:srcRect r="46556" b="14091"/>
          <a:stretch>
            <a:fillRect/>
          </a:stretch>
        </p:blipFill>
        <p:spPr bwMode="auto">
          <a:xfrm>
            <a:off x="7162800" y="4419600"/>
            <a:ext cx="1238250" cy="1524000"/>
          </a:xfrm>
          <a:prstGeom prst="rect">
            <a:avLst/>
          </a:prstGeom>
          <a:noFill/>
          <a:ln w="9525">
            <a:noFill/>
            <a:miter lim="800000"/>
            <a:headEnd/>
            <a:tailEnd/>
          </a:ln>
          <a:effectLst>
            <a:softEdge rad="317500"/>
          </a:effectLst>
        </p:spPr>
      </p:pic>
      <p:pic>
        <p:nvPicPr>
          <p:cNvPr id="11" name="Picture 10" descr="https://tse4.mm.bing.net/th?id=OIP.uDk3Dk1ICq4gDGqsf7FS6AHaEf&amp;pid=Api&amp;P=0&amp;h=220"/>
          <p:cNvPicPr/>
          <p:nvPr/>
        </p:nvPicPr>
        <p:blipFill>
          <a:blip r:embed="rId6" cstate="print"/>
          <a:srcRect r="46556" b="14091"/>
          <a:stretch>
            <a:fillRect/>
          </a:stretch>
        </p:blipFill>
        <p:spPr bwMode="auto">
          <a:xfrm rot="19830879">
            <a:off x="5652390" y="3876779"/>
            <a:ext cx="1276537" cy="1466644"/>
          </a:xfrm>
          <a:prstGeom prst="rect">
            <a:avLst/>
          </a:prstGeom>
          <a:noFill/>
          <a:ln w="9525">
            <a:noFill/>
            <a:miter lim="800000"/>
            <a:headEnd/>
            <a:tailEnd/>
          </a:ln>
          <a:effectLst>
            <a:softEdge rad="317500"/>
          </a:effectLst>
        </p:spPr>
      </p:pic>
      <p:pic>
        <p:nvPicPr>
          <p:cNvPr id="12" name="Picture 11" descr="https://tse4.mm.bing.net/th?id=OIP.uDk3Dk1ICq4gDGqsf7FS6AHaEf&amp;pid=Api&amp;P=0&amp;h=220"/>
          <p:cNvPicPr/>
          <p:nvPr/>
        </p:nvPicPr>
        <p:blipFill>
          <a:blip r:embed="rId6" cstate="print">
            <a:lum contrast="38000"/>
          </a:blip>
          <a:srcRect r="46556" b="14091"/>
          <a:stretch>
            <a:fillRect/>
          </a:stretch>
        </p:blipFill>
        <p:spPr bwMode="auto">
          <a:xfrm rot="3804874">
            <a:off x="6273247" y="3448593"/>
            <a:ext cx="1674692" cy="1260592"/>
          </a:xfrm>
          <a:prstGeom prst="rect">
            <a:avLst/>
          </a:prstGeom>
          <a:noFill/>
          <a:ln w="9525">
            <a:noFill/>
            <a:miter lim="800000"/>
            <a:headEnd/>
            <a:tailEnd/>
          </a:ln>
          <a:effectLst>
            <a:softEdge rad="317500"/>
          </a:effectLst>
        </p:spPr>
      </p:pic>
      <p:pic>
        <p:nvPicPr>
          <p:cNvPr id="13" name="Picture 12" descr="https://tse4.mm.bing.net/th?id=OIP.uDk3Dk1ICq4gDGqsf7FS6AHaEf&amp;pid=Api&amp;P=0&amp;h=220"/>
          <p:cNvPicPr/>
          <p:nvPr/>
        </p:nvPicPr>
        <p:blipFill>
          <a:blip r:embed="rId6" cstate="print">
            <a:lum bright="11000"/>
          </a:blip>
          <a:srcRect r="46556" b="14091"/>
          <a:stretch>
            <a:fillRect/>
          </a:stretch>
        </p:blipFill>
        <p:spPr bwMode="auto">
          <a:xfrm rot="2279967">
            <a:off x="5653400" y="3477914"/>
            <a:ext cx="1400972" cy="1450522"/>
          </a:xfrm>
          <a:prstGeom prst="rect">
            <a:avLst/>
          </a:prstGeom>
          <a:noFill/>
          <a:ln w="9525">
            <a:noFill/>
            <a:miter lim="800000"/>
            <a:headEnd/>
            <a:tailEnd/>
          </a:ln>
          <a:effectLst>
            <a:softEdge rad="317500"/>
          </a:effectLst>
        </p:spPr>
      </p:pic>
      <p:pic>
        <p:nvPicPr>
          <p:cNvPr id="5" name="Picture 2" descr="http://img10.deviantart.net/61ed/i/2014/183/5/5/flame_sword_by_bing0ne-d7oxtl0.jpg"/>
          <p:cNvPicPr>
            <a:picLocks noChangeAspect="1" noChangeArrowheads="1"/>
          </p:cNvPicPr>
          <p:nvPr/>
        </p:nvPicPr>
        <p:blipFill>
          <a:blip r:embed="rId7" cstate="print">
            <a:lum bright="54000"/>
          </a:blip>
          <a:srcRect l="2344" t="53125" b="12500"/>
          <a:stretch>
            <a:fillRect/>
          </a:stretch>
        </p:blipFill>
        <p:spPr bwMode="auto">
          <a:xfrm rot="1138514">
            <a:off x="4612397" y="4206010"/>
            <a:ext cx="4219329" cy="412188"/>
          </a:xfrm>
          <a:prstGeom prst="rect">
            <a:avLst/>
          </a:prstGeom>
          <a:noFill/>
          <a:effectLst>
            <a:softEdge rad="127000"/>
          </a:effectLst>
        </p:spPr>
      </p:pic>
      <p:pic>
        <p:nvPicPr>
          <p:cNvPr id="14" name="Picture 13" descr="https://tse4.mm.bing.net/th?id=OIP.uDk3Dk1ICq4gDGqsf7FS6AHaEf&amp;pid=Api&amp;P=0&amp;h=220"/>
          <p:cNvPicPr/>
          <p:nvPr/>
        </p:nvPicPr>
        <p:blipFill>
          <a:blip r:embed="rId6" cstate="print">
            <a:lum contrast="36000"/>
          </a:blip>
          <a:srcRect r="46556" b="14091"/>
          <a:stretch>
            <a:fillRect/>
          </a:stretch>
        </p:blipFill>
        <p:spPr bwMode="auto">
          <a:xfrm rot="3037856">
            <a:off x="7127639" y="4048452"/>
            <a:ext cx="1471037" cy="972196"/>
          </a:xfrm>
          <a:prstGeom prst="rect">
            <a:avLst/>
          </a:prstGeom>
          <a:noFill/>
          <a:ln w="9525">
            <a:noFill/>
            <a:miter lim="800000"/>
            <a:headEnd/>
            <a:tailEnd/>
          </a:ln>
          <a:effectLst>
            <a:softEdge rad="317500"/>
          </a:effectLst>
        </p:spPr>
      </p:pic>
      <p:pic>
        <p:nvPicPr>
          <p:cNvPr id="15" name="Picture 14" descr="https://tse4.mm.bing.net/th?id=OIP.uDk3Dk1ICq4gDGqsf7FS6AHaEf&amp;pid=Api&amp;P=0&amp;h=220"/>
          <p:cNvPicPr/>
          <p:nvPr/>
        </p:nvPicPr>
        <p:blipFill>
          <a:blip r:embed="rId6" cstate="print">
            <a:lum bright="17000"/>
          </a:blip>
          <a:srcRect r="46556" b="14091"/>
          <a:stretch>
            <a:fillRect/>
          </a:stretch>
        </p:blipFill>
        <p:spPr bwMode="auto">
          <a:xfrm rot="20365107">
            <a:off x="6080367" y="4556458"/>
            <a:ext cx="1847850" cy="1113602"/>
          </a:xfrm>
          <a:prstGeom prst="rect">
            <a:avLst/>
          </a:prstGeom>
          <a:noFill/>
          <a:ln w="9525">
            <a:noFill/>
            <a:miter lim="800000"/>
            <a:headEnd/>
            <a:tailEnd/>
          </a:ln>
          <a:effectLst>
            <a:softEdge rad="317500"/>
          </a:effectLst>
        </p:spPr>
      </p:pic>
      <p:pic>
        <p:nvPicPr>
          <p:cNvPr id="16" name="Picture 15" descr="https://tse4.mm.bing.net/th?id=OIP.3qGW4E5ETWgABoetgH1_BAHaEK&amp;pid=Api&amp;P=0&amp;h=220"/>
          <p:cNvPicPr/>
          <p:nvPr/>
        </p:nvPicPr>
        <p:blipFill>
          <a:blip r:embed="rId8" cstate="print"/>
          <a:srcRect l="53316"/>
          <a:stretch>
            <a:fillRect/>
          </a:stretch>
        </p:blipFill>
        <p:spPr bwMode="auto">
          <a:xfrm>
            <a:off x="7772400" y="3886200"/>
            <a:ext cx="709288" cy="624096"/>
          </a:xfrm>
          <a:prstGeom prst="rect">
            <a:avLst/>
          </a:prstGeom>
          <a:ln>
            <a:noFill/>
          </a:ln>
          <a:effectLst>
            <a:softEdge rad="112500"/>
          </a:effectLst>
        </p:spPr>
      </p:pic>
      <p:pic>
        <p:nvPicPr>
          <p:cNvPr id="17" name="Picture 16" descr="https://tse4.mm.bing.net/th?id=OIP.3qGW4E5ETWgABoetgH1_BAHaEK&amp;pid=Api&amp;P=0&amp;h=220"/>
          <p:cNvPicPr/>
          <p:nvPr/>
        </p:nvPicPr>
        <p:blipFill>
          <a:blip r:embed="rId8" cstate="print"/>
          <a:srcRect l="53316"/>
          <a:stretch>
            <a:fillRect/>
          </a:stretch>
        </p:blipFill>
        <p:spPr bwMode="auto">
          <a:xfrm>
            <a:off x="6629400" y="4267200"/>
            <a:ext cx="609600" cy="457200"/>
          </a:xfrm>
          <a:prstGeom prst="rect">
            <a:avLst/>
          </a:prstGeom>
          <a:ln>
            <a:noFill/>
          </a:ln>
          <a:effectLst>
            <a:softEdge rad="112500"/>
          </a:effectLst>
        </p:spPr>
      </p:pic>
      <p:pic>
        <p:nvPicPr>
          <p:cNvPr id="18" name="Picture 17" descr="https://tse4.mm.bing.net/th?id=OIP.3qGW4E5ETWgABoetgH1_BAHaEK&amp;pid=Api&amp;P=0&amp;h=220"/>
          <p:cNvPicPr/>
          <p:nvPr/>
        </p:nvPicPr>
        <p:blipFill>
          <a:blip r:embed="rId8" cstate="print"/>
          <a:srcRect l="53316"/>
          <a:stretch>
            <a:fillRect/>
          </a:stretch>
        </p:blipFill>
        <p:spPr bwMode="auto">
          <a:xfrm>
            <a:off x="7162800" y="4495800"/>
            <a:ext cx="457200" cy="457200"/>
          </a:xfrm>
          <a:prstGeom prst="rect">
            <a:avLst/>
          </a:prstGeom>
          <a:ln>
            <a:noFill/>
          </a:ln>
          <a:effectLst>
            <a:softEdge rad="112500"/>
          </a:effectLst>
        </p:spPr>
      </p:pic>
      <p:pic>
        <p:nvPicPr>
          <p:cNvPr id="19" name="Picture 18" descr="https://tse4.mm.bing.net/th?id=OIP.3qGW4E5ETWgABoetgH1_BAHaEK&amp;pid=Api&amp;P=0&amp;h=220"/>
          <p:cNvPicPr/>
          <p:nvPr/>
        </p:nvPicPr>
        <p:blipFill>
          <a:blip r:embed="rId8" cstate="print"/>
          <a:srcRect l="53316"/>
          <a:stretch>
            <a:fillRect/>
          </a:stretch>
        </p:blipFill>
        <p:spPr bwMode="auto">
          <a:xfrm>
            <a:off x="7696200" y="4724400"/>
            <a:ext cx="609600" cy="457200"/>
          </a:xfrm>
          <a:prstGeom prst="rect">
            <a:avLst/>
          </a:prstGeom>
          <a:ln>
            <a:noFill/>
          </a:ln>
          <a:effectLst>
            <a:softEdge rad="112500"/>
          </a:effectLst>
        </p:spPr>
      </p:pic>
      <p:pic>
        <p:nvPicPr>
          <p:cNvPr id="20" name="Picture 19" descr="https://tse4.mm.bing.net/th?id=OIP.3qGW4E5ETWgABoetgH1_BAHaEK&amp;pid=Api&amp;P=0&amp;h=220"/>
          <p:cNvPicPr/>
          <p:nvPr/>
        </p:nvPicPr>
        <p:blipFill>
          <a:blip r:embed="rId8" cstate="print"/>
          <a:srcRect l="53316"/>
          <a:stretch>
            <a:fillRect/>
          </a:stretch>
        </p:blipFill>
        <p:spPr bwMode="auto">
          <a:xfrm>
            <a:off x="8305800" y="4876800"/>
            <a:ext cx="709288" cy="624096"/>
          </a:xfrm>
          <a:prstGeom prst="rect">
            <a:avLst/>
          </a:prstGeom>
          <a:ln>
            <a:noFill/>
          </a:ln>
          <a:effectLst>
            <a:softEdge rad="112500"/>
          </a:effectLst>
        </p:spPr>
      </p:pic>
      <p:pic>
        <p:nvPicPr>
          <p:cNvPr id="478212" name="Picture 4" descr="https://sacredwindows.com/wp-content/uploads/2021/12/Stars_5-2-600x857.jpg"/>
          <p:cNvPicPr>
            <a:picLocks noChangeAspect="1" noChangeArrowheads="1"/>
          </p:cNvPicPr>
          <p:nvPr/>
        </p:nvPicPr>
        <p:blipFill>
          <a:blip r:embed="rId9" cstate="print"/>
          <a:srcRect/>
          <a:stretch>
            <a:fillRect/>
          </a:stretch>
        </p:blipFill>
        <p:spPr bwMode="auto">
          <a:xfrm>
            <a:off x="7315200" y="2438400"/>
            <a:ext cx="914400" cy="1306068"/>
          </a:xfrm>
          <a:prstGeom prst="rect">
            <a:avLst/>
          </a:prstGeom>
          <a:noFill/>
        </p:spPr>
      </p:pic>
      <p:pic>
        <p:nvPicPr>
          <p:cNvPr id="23" name="Picture 22" descr="https://tse4.mm.bing.net/th?id=OIP.3qGW4E5ETWgABoetgH1_BAHaEK&amp;pid=Api&amp;P=0&amp;h=220"/>
          <p:cNvPicPr/>
          <p:nvPr/>
        </p:nvPicPr>
        <p:blipFill>
          <a:blip r:embed="rId8" cstate="print"/>
          <a:srcRect l="53316"/>
          <a:stretch>
            <a:fillRect/>
          </a:stretch>
        </p:blipFill>
        <p:spPr bwMode="auto">
          <a:xfrm>
            <a:off x="5867400" y="3962400"/>
            <a:ext cx="609600" cy="381000"/>
          </a:xfrm>
          <a:prstGeom prst="rect">
            <a:avLst/>
          </a:prstGeom>
          <a:ln>
            <a:noFill/>
          </a:ln>
          <a:effectLst>
            <a:softEdge rad="112500"/>
          </a:effectLst>
        </p:spPr>
      </p:pic>
      <p:pic>
        <p:nvPicPr>
          <p:cNvPr id="24" name="Picture 2"/>
          <p:cNvPicPr>
            <a:picLocks noChangeAspect="1" noChangeArrowheads="1"/>
          </p:cNvPicPr>
          <p:nvPr/>
        </p:nvPicPr>
        <p:blipFill>
          <a:blip r:embed="rId10" cstate="print"/>
          <a:srcRect l="33711" t="48732" r="57358" b="17685"/>
          <a:stretch>
            <a:fillRect/>
          </a:stretch>
        </p:blipFill>
        <p:spPr bwMode="auto">
          <a:xfrm>
            <a:off x="8305800" y="2743200"/>
            <a:ext cx="685800" cy="1496291"/>
          </a:xfrm>
          <a:prstGeom prst="rect">
            <a:avLst/>
          </a:prstGeom>
          <a:noFill/>
          <a:ln w="9525">
            <a:noFill/>
            <a:miter lim="800000"/>
            <a:headEnd/>
            <a:tailEnd/>
          </a:ln>
        </p:spPr>
      </p:pic>
      <p:sp>
        <p:nvSpPr>
          <p:cNvPr id="25" name="TextBox 24"/>
          <p:cNvSpPr txBox="1"/>
          <p:nvPr/>
        </p:nvSpPr>
        <p:spPr>
          <a:xfrm>
            <a:off x="2590800" y="3048000"/>
            <a:ext cx="1752599" cy="3231654"/>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es-ES" sz="1200" dirty="0" smtClean="0">
                <a:solidFill>
                  <a:schemeClr val="bg1"/>
                </a:solidFill>
              </a:rPr>
              <a:t>8-5-24 Veo a personas rezando en grupos de tres para combatir el pecado original de Génesis 3. Rezan el Rosario del Inmaculado Corazón, iluminando con cada oración el camino para Cristo, que cabalga sobre un caballo blanco, sobre la llama de la espada de San Miguel, hacia la batalla final. Stella Maris, IHR, le guía mientras pisa la serpiente con la punta de la Espada, la Estrella de la Mañana.</a:t>
            </a:r>
            <a:endParaRPr lang="en-US" sz="1200" dirty="0" smtClean="0">
              <a:solidFill>
                <a:schemeClr val="bg1"/>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152400"/>
            <a:ext cx="5562600" cy="762000"/>
          </a:xfrm>
        </p:spPr>
        <p:style>
          <a:lnRef idx="2">
            <a:schemeClr val="accent4"/>
          </a:lnRef>
          <a:fillRef idx="1">
            <a:schemeClr val="lt1"/>
          </a:fillRef>
          <a:effectRef idx="0">
            <a:schemeClr val="accent4"/>
          </a:effectRef>
          <a:fontRef idx="minor">
            <a:schemeClr val="dk1"/>
          </a:fontRef>
        </p:style>
        <p:txBody>
          <a:bodyPr>
            <a:normAutofit/>
          </a:bodyPr>
          <a:lstStyle/>
          <a:p>
            <a:r>
              <a:rPr lang="es-ES" sz="2200" dirty="0" smtClean="0"/>
              <a:t>Restaurando el orden natural Utilizando la curvatura natural de su Tierra</a:t>
            </a:r>
            <a:endParaRPr lang="en-US" sz="2200" dirty="0"/>
          </a:p>
        </p:txBody>
      </p:sp>
      <p:sp>
        <p:nvSpPr>
          <p:cNvPr id="3" name="TextBox 2"/>
          <p:cNvSpPr txBox="1"/>
          <p:nvPr/>
        </p:nvSpPr>
        <p:spPr>
          <a:xfrm>
            <a:off x="228600" y="990600"/>
            <a:ext cx="8763000" cy="249299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s-ES" sz="1200" dirty="0" smtClean="0"/>
              <a:t>El Señor oculta cosas a simple vista hasta que están a punto de ser reveladas. De la misma manera que ocultó la identidad de la Santísima Madre a Satanás hasta que llegó el momento para protegerla y no revelar su plan al maligno. El Eje de San Miguel, que comienza en Irlanda y termina en Stella Maris, el Monte Carmelo. Apolo, el dios pagano del sol, también sigue esta misma línea, como San Miguel. Esta línea marca tanto los lugares sagrados paganos como los lugares dedicados a San Miguel después de sus apariciones. Estos lugares son venerados tanto por cristianos como por paganos; quienes veneran a San Miguel y quienes honran a Apolo. El séptimo punto del mapa es donde tuvo lugar la batalla en el Monte Carmelo entre los sacerdotes paganos de Jezabel, el rey </a:t>
            </a:r>
            <a:r>
              <a:rPr lang="es-ES" sz="1200" dirty="0" err="1" smtClean="0"/>
              <a:t>Acab</a:t>
            </a:r>
            <a:r>
              <a:rPr lang="es-ES" sz="1200" dirty="0" smtClean="0"/>
              <a:t> y el profeta Elías. Elías fue el primer profeta en comprender que el Mesías vendría de una Virgen, Stella Maris. También hay un monasterio llamado "Stella Maris, el Monte Carmelo y un faro". Si continúas la línea del eje con la curvatura natural de la tierra, el Orden Natural de Dios, después del Monte Carmelo, la punta de la lanza u octavo punto, va directamente a las "puertas del infierno", el Monte </a:t>
            </a:r>
            <a:r>
              <a:rPr lang="es-ES" sz="1200" dirty="0" err="1" smtClean="0"/>
              <a:t>Hermón</a:t>
            </a:r>
            <a:r>
              <a:rPr lang="es-ES" sz="1200" dirty="0" smtClean="0"/>
              <a:t>. Los primeros cananeos adoraban a Baal en </a:t>
            </a:r>
            <a:r>
              <a:rPr lang="es-ES" sz="1200" dirty="0" err="1" smtClean="0"/>
              <a:t>Banias</a:t>
            </a:r>
            <a:r>
              <a:rPr lang="es-ES" sz="1200" dirty="0" smtClean="0"/>
              <a:t>, y los prisioneros eran arrojados a las "Puertas del Infierno" para determinar la culpabilidad de un crimen. Y por eso te digo que tú eres Pedro, y sobre esta roca edificaré mi iglesia, y las puertas del inframundo no prevalecerán contra ella. Mateo 16:18 Además, SI dibujas una línea directamente hasta el siguiente punto, en un mapa plano, el último punto en el eje debería ser Armagedón. Y los espíritus demoníacos reunieron a todos los gobernantes y sus ejércitos en un lugar con el nombre hebreo de Armagedón. Apocalipsis 16:16</a:t>
            </a:r>
            <a:endParaRPr lang="en-US" sz="1200" dirty="0" smtClean="0"/>
          </a:p>
        </p:txBody>
      </p:sp>
      <p:pic>
        <p:nvPicPr>
          <p:cNvPr id="4" name="Picture 3" descr="https://i0.wp.com/archaeotravel.eu/wp-content/uploads/2020/04/Figure-2-3.png?resize=474%2C323&amp;is-pending-load=1#038;ssl=1"/>
          <p:cNvPicPr/>
          <p:nvPr/>
        </p:nvPicPr>
        <p:blipFill>
          <a:blip r:embed="rId2" cstate="print"/>
          <a:srcRect/>
          <a:stretch>
            <a:fillRect/>
          </a:stretch>
        </p:blipFill>
        <p:spPr bwMode="auto">
          <a:xfrm>
            <a:off x="304800" y="3429000"/>
            <a:ext cx="2514600" cy="1905000"/>
          </a:xfrm>
          <a:prstGeom prst="rect">
            <a:avLst/>
          </a:prstGeom>
          <a:noFill/>
          <a:ln w="9525">
            <a:noFill/>
            <a:miter lim="800000"/>
            <a:headEnd/>
            <a:tailEnd/>
          </a:ln>
        </p:spPr>
      </p:pic>
      <p:sp>
        <p:nvSpPr>
          <p:cNvPr id="5" name="Rectangle 4"/>
          <p:cNvSpPr/>
          <p:nvPr/>
        </p:nvSpPr>
        <p:spPr>
          <a:xfrm>
            <a:off x="152400" y="6172200"/>
            <a:ext cx="8991600" cy="646331"/>
          </a:xfrm>
          <a:prstGeom prst="rect">
            <a:avLst/>
          </a:prstGeom>
        </p:spPr>
        <p:txBody>
          <a:bodyPr wrap="square">
            <a:spAutoFit/>
          </a:bodyPr>
          <a:lstStyle/>
          <a:p>
            <a:r>
              <a:rPr lang="en-US" sz="600" dirty="0" smtClean="0"/>
              <a:t>https://www.philipkosloski.com/who-discovered-the-sword-of-st-michael/https://www.worldheritagesite.org/connection/Situated+on+the+%22Sword+of+Michael%22+ley+line#:~:text=This%20line%2C%20sometimes%20called%20the%20Apollo%2FSt.%20Michael%20axis,Bourges%2C%20Perugia%2C%20Monte%20Gargano%2C%20Delphi%2C%20Athens%20and%20Delos.%22</a:t>
            </a:r>
            <a:r>
              <a:rPr lang="en-US" sz="600" dirty="0" smtClean="0">
                <a:latin typeface="Garamond" pitchFamily="18" charset="0"/>
              </a:rPr>
              <a:t>http://www.mythospress.co.uk/index_htm_files/danceofthedragon.pdf https://sacred-https://www.philipkosloski.com/who-discovered-the-sword-ofstmichael/texts.com/bib/boe/boe009.htmhttps://www.bing.com/images/search?view=detailV2&amp;ccid=mCtkfJAd&amp;id=6D03458581AA81A4BD90177F995E8FDA3BFB5DFE&amp;thid=OIP.mCtkfJAdrdTIHtTw0r6QQQAAAA&amp;mediaurl=https://i0.wp.com/archaeotravel.eu/wp-content/uploads/2020/04/Apollo-St_Michael_Axis.jpg?fit=474%2C312&amp;ssl=1&amp;q=what%20is%20st%20michael%20and%20apollo%20ley%20line&amp;ck=EE461341622082341C1A34A59B11AEBA&amp;idpp=rc&amp;idpview=singleimage&amp;form=rc2idp</a:t>
            </a:r>
            <a:r>
              <a:rPr lang="en-US" sz="600" b="1" dirty="0" smtClean="0"/>
              <a:t> https://donnagawell.com/2020/01/31/caesarea-philippi-the-gates-of-hell-will-not-prevail/</a:t>
            </a:r>
            <a:endParaRPr lang="en-US" sz="600" dirty="0" smtClean="0">
              <a:latin typeface="Garamond" pitchFamily="18" charset="0"/>
            </a:endParaRPr>
          </a:p>
        </p:txBody>
      </p:sp>
      <p:pic>
        <p:nvPicPr>
          <p:cNvPr id="6" name="Picture 5" descr="C:\Users\kitchen\Downloads\IMG_7821.jpeg"/>
          <p:cNvPicPr>
            <a:picLocks noChangeAspect="1" noChangeArrowheads="1"/>
          </p:cNvPicPr>
          <p:nvPr/>
        </p:nvPicPr>
        <p:blipFill>
          <a:blip r:embed="rId3" cstate="print"/>
          <a:srcRect t="3571" r="7229" b="12500"/>
          <a:stretch>
            <a:fillRect/>
          </a:stretch>
        </p:blipFill>
        <p:spPr bwMode="auto">
          <a:xfrm>
            <a:off x="5562600" y="3505200"/>
            <a:ext cx="3200400" cy="1953492"/>
          </a:xfrm>
          <a:prstGeom prst="rect">
            <a:avLst/>
          </a:prstGeom>
          <a:noFill/>
        </p:spPr>
      </p:pic>
      <p:pic>
        <p:nvPicPr>
          <p:cNvPr id="8" name="Picture 2" descr="https://i.pinimg.com/736x/65/45/73/6545738810825204e852e89390a613d3--mount-hermon-daily-bible.jpg"/>
          <p:cNvPicPr>
            <a:picLocks noChangeAspect="1" noChangeArrowheads="1"/>
          </p:cNvPicPr>
          <p:nvPr/>
        </p:nvPicPr>
        <p:blipFill>
          <a:blip r:embed="rId4" cstate="print"/>
          <a:srcRect/>
          <a:stretch>
            <a:fillRect/>
          </a:stretch>
        </p:blipFill>
        <p:spPr bwMode="auto">
          <a:xfrm>
            <a:off x="3048000" y="3581400"/>
            <a:ext cx="2456744" cy="1868510"/>
          </a:xfrm>
          <a:prstGeom prst="rect">
            <a:avLst/>
          </a:prstGeom>
          <a:noFill/>
        </p:spPr>
      </p:pic>
      <p:sp>
        <p:nvSpPr>
          <p:cNvPr id="9" name="Right Arrow 8"/>
          <p:cNvSpPr/>
          <p:nvPr/>
        </p:nvSpPr>
        <p:spPr>
          <a:xfrm>
            <a:off x="6934200" y="5181600"/>
            <a:ext cx="1657751"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smtClean="0"/>
              <a:t>Armagedón</a:t>
            </a:r>
            <a:endParaRPr lang="en-US" sz="1200" dirty="0"/>
          </a:p>
        </p:txBody>
      </p:sp>
      <p:sp>
        <p:nvSpPr>
          <p:cNvPr id="10" name="TextBox 9"/>
          <p:cNvSpPr txBox="1"/>
          <p:nvPr/>
        </p:nvSpPr>
        <p:spPr>
          <a:xfrm>
            <a:off x="152400" y="5257800"/>
            <a:ext cx="2667000" cy="46166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1200" dirty="0" smtClean="0"/>
              <a:t>7</a:t>
            </a:r>
            <a:r>
              <a:rPr lang="es-ES" sz="1200" dirty="0" smtClean="0"/>
              <a:t> Manchas en los puntos del Eje San Miguel/Apolo</a:t>
            </a:r>
            <a:endParaRPr lang="en-US" sz="1200" dirty="0"/>
          </a:p>
        </p:txBody>
      </p:sp>
      <p:cxnSp>
        <p:nvCxnSpPr>
          <p:cNvPr id="11" name="Straight Arrow Connector 10"/>
          <p:cNvCxnSpPr/>
          <p:nvPr/>
        </p:nvCxnSpPr>
        <p:spPr>
          <a:xfrm flipV="1">
            <a:off x="3505200" y="4267200"/>
            <a:ext cx="914400" cy="762000"/>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
        <p:nvSpPr>
          <p:cNvPr id="13" name="TextBox 12"/>
          <p:cNvSpPr txBox="1"/>
          <p:nvPr/>
        </p:nvSpPr>
        <p:spPr>
          <a:xfrm>
            <a:off x="2971800" y="5334000"/>
            <a:ext cx="2590800" cy="1015663"/>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s-ES" sz="1200" dirty="0" smtClean="0"/>
              <a:t>8th Spot- Un </a:t>
            </a:r>
            <a:r>
              <a:rPr lang="es-ES" sz="1200" dirty="0" smtClean="0"/>
              <a:t>punto en la tierra natural se dirige al Monte </a:t>
            </a:r>
            <a:r>
              <a:rPr lang="es-ES" sz="1200" dirty="0" err="1" smtClean="0"/>
              <a:t>Hermón</a:t>
            </a:r>
            <a:r>
              <a:rPr lang="es-ES" sz="1200" dirty="0" smtClean="0"/>
              <a:t>, las Puertas del Infierno, renovación y renacimiento de una Era de Paz centrada en Cristo. Sobre esta roca edificaré mi iglesia.</a:t>
            </a:r>
            <a:endParaRPr lang="en-US" sz="1200" dirty="0"/>
          </a:p>
        </p:txBody>
      </p:sp>
      <p:sp>
        <p:nvSpPr>
          <p:cNvPr id="14" name="TextBox 13"/>
          <p:cNvSpPr txBox="1"/>
          <p:nvPr/>
        </p:nvSpPr>
        <p:spPr>
          <a:xfrm>
            <a:off x="5638800" y="5486400"/>
            <a:ext cx="3124200" cy="46166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s-ES" sz="1200" dirty="0" smtClean="0"/>
              <a:t>8th -Lugar </a:t>
            </a:r>
            <a:r>
              <a:rPr lang="es-ES" sz="1200" dirty="0" smtClean="0"/>
              <a:t>en un mapa PLANO después del Armagedón de Stella Maris. La batalla final.</a:t>
            </a:r>
            <a:endParaRPr lang="en-US" sz="1200" dirty="0"/>
          </a:p>
        </p:txBody>
      </p:sp>
      <p:pic>
        <p:nvPicPr>
          <p:cNvPr id="15" name="Picture 2" descr="https://hoshanarabbah.org/blog/wp-content/uploads/2019/11/3756827123_2c4eb2caab_z.jpg"/>
          <p:cNvPicPr>
            <a:picLocks noChangeAspect="1" noChangeArrowheads="1"/>
          </p:cNvPicPr>
          <p:nvPr/>
        </p:nvPicPr>
        <p:blipFill>
          <a:blip r:embed="rId5" cstate="print"/>
          <a:srcRect/>
          <a:stretch>
            <a:fillRect/>
          </a:stretch>
        </p:blipFill>
        <p:spPr bwMode="auto">
          <a:xfrm>
            <a:off x="4419600" y="4267200"/>
            <a:ext cx="1066800" cy="939248"/>
          </a:xfrm>
          <a:prstGeom prst="rect">
            <a:avLst/>
          </a:prstGeom>
          <a:noFill/>
        </p:spPr>
      </p:pic>
      <p:sp>
        <p:nvSpPr>
          <p:cNvPr id="16" name="TextBox 15"/>
          <p:cNvSpPr txBox="1"/>
          <p:nvPr/>
        </p:nvSpPr>
        <p:spPr>
          <a:xfrm>
            <a:off x="3124200" y="3581400"/>
            <a:ext cx="1418722" cy="369332"/>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n-US" dirty="0" smtClean="0"/>
              <a:t>Gates of Hell</a:t>
            </a:r>
            <a:endParaRPr lang="en-US" dirty="0"/>
          </a:p>
        </p:txBody>
      </p:sp>
      <p:pic>
        <p:nvPicPr>
          <p:cNvPr id="17" name="Content Placeholder 3"/>
          <p:cNvPicPr>
            <a:picLocks noChangeAspect="1"/>
          </p:cNvPicPr>
          <p:nvPr/>
        </p:nvPicPr>
        <p:blipFill>
          <a:blip r:embed="rId6" cstate="print">
            <a:lum bright="18000" contrast="19000"/>
            <a:extLst>
              <a:ext uri="{28A0092B-C50C-407E-A947-70E740481C1C}">
                <a14:useLocalDpi xmlns="" xmlns:a14="http://schemas.microsoft.com/office/drawing/2010/main" val="0"/>
              </a:ext>
            </a:extLst>
          </a:blip>
          <a:srcRect b="31818"/>
          <a:stretch>
            <a:fillRect/>
          </a:stretch>
        </p:blipFill>
        <p:spPr>
          <a:xfrm>
            <a:off x="4572000" y="4495800"/>
            <a:ext cx="833025" cy="757295"/>
          </a:xfrm>
          <a:prstGeom prst="ellipse">
            <a:avLst/>
          </a:prstGeom>
          <a:ln>
            <a:noFill/>
          </a:ln>
          <a:effectLst>
            <a:softEdge rad="112500"/>
          </a:effectLst>
        </p:spPr>
      </p:pic>
      <p:sp>
        <p:nvSpPr>
          <p:cNvPr id="20" name="TextBox 19"/>
          <p:cNvSpPr txBox="1"/>
          <p:nvPr/>
        </p:nvSpPr>
        <p:spPr>
          <a:xfrm>
            <a:off x="228600" y="5715000"/>
            <a:ext cx="2672526" cy="461665"/>
          </a:xfrm>
          <a:prstGeom prst="rect">
            <a:avLst/>
          </a:prstGeom>
          <a:noFill/>
        </p:spPr>
        <p:txBody>
          <a:bodyPr wrap="none" rtlCol="0">
            <a:spAutoFit/>
          </a:bodyPr>
          <a:lstStyle/>
          <a:p>
            <a:r>
              <a:rPr lang="en-US" sz="1200" dirty="0" smtClean="0"/>
              <a:t>7</a:t>
            </a:r>
            <a:r>
              <a:rPr lang="en-US" sz="1200" dirty="0" smtClean="0"/>
              <a:t>=</a:t>
            </a:r>
            <a:r>
              <a:rPr lang="es-ES" sz="1200" dirty="0" smtClean="0"/>
              <a:t> La culminación de la creación de Dios</a:t>
            </a:r>
            <a:endParaRPr lang="en-US" sz="1200" dirty="0" smtClean="0"/>
          </a:p>
          <a:p>
            <a:r>
              <a:rPr lang="en-US" sz="1200" dirty="0" smtClean="0"/>
              <a:t>8</a:t>
            </a:r>
            <a:r>
              <a:rPr lang="en-US" sz="1200" dirty="0" smtClean="0"/>
              <a:t>= </a:t>
            </a:r>
            <a:r>
              <a:rPr lang="en-US" sz="1200" dirty="0" err="1" smtClean="0"/>
              <a:t>Renovación</a:t>
            </a:r>
            <a:r>
              <a:rPr lang="en-US" sz="1200" dirty="0" smtClean="0"/>
              <a:t>/</a:t>
            </a:r>
            <a:r>
              <a:rPr lang="en-US" sz="1200" dirty="0" err="1" smtClean="0"/>
              <a:t>Renacimiento</a:t>
            </a:r>
            <a:endParaRPr lang="en-US" sz="12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8" name="Picture 7" descr="https://i0.wp.com/archaeotravel.eu/wp-content/uploads/2020/04/Figure-2-3.png?resize=474%2C323&amp;is-pending-load=1#038;ssl=1"/>
          <p:cNvPicPr/>
          <p:nvPr/>
        </p:nvPicPr>
        <p:blipFill>
          <a:blip r:embed="rId2" cstate="print"/>
          <a:srcRect t="14285"/>
          <a:stretch>
            <a:fillRect/>
          </a:stretch>
        </p:blipFill>
        <p:spPr bwMode="auto">
          <a:xfrm>
            <a:off x="2133600" y="1600200"/>
            <a:ext cx="4572000" cy="2590800"/>
          </a:xfrm>
          <a:prstGeom prst="rect">
            <a:avLst/>
          </a:prstGeom>
          <a:noFill/>
          <a:ln w="9525">
            <a:noFill/>
            <a:miter lim="800000"/>
            <a:headEnd/>
            <a:tailEnd/>
          </a:ln>
        </p:spPr>
      </p:pic>
      <p:sp>
        <p:nvSpPr>
          <p:cNvPr id="2" name="Title 1"/>
          <p:cNvSpPr>
            <a:spLocks noGrp="1"/>
          </p:cNvSpPr>
          <p:nvPr>
            <p:ph type="title"/>
          </p:nvPr>
        </p:nvSpPr>
        <p:spPr>
          <a:xfrm>
            <a:off x="228600" y="76200"/>
            <a:ext cx="8229600" cy="762000"/>
          </a:xfrm>
        </p:spPr>
        <p:style>
          <a:lnRef idx="2">
            <a:schemeClr val="accent5"/>
          </a:lnRef>
          <a:fillRef idx="1">
            <a:schemeClr val="lt1"/>
          </a:fillRef>
          <a:effectRef idx="0">
            <a:schemeClr val="accent5"/>
          </a:effectRef>
          <a:fontRef idx="minor">
            <a:schemeClr val="dk1"/>
          </a:fontRef>
        </p:style>
        <p:txBody>
          <a:bodyPr>
            <a:noAutofit/>
          </a:bodyPr>
          <a:lstStyle/>
          <a:p>
            <a:r>
              <a:rPr lang="es-ES" sz="1800" dirty="0" smtClean="0"/>
              <a:t>Cristo cabalgando sobre su caballo blanco para </a:t>
            </a:r>
            <a:br>
              <a:rPr lang="es-ES" sz="1800" dirty="0" smtClean="0"/>
            </a:br>
            <a:r>
              <a:rPr lang="es-ES" sz="1800" dirty="0" smtClean="0"/>
              <a:t> Stella Maris Estrella de la Mañana-Estrella del Norte</a:t>
            </a:r>
            <a:endParaRPr lang="en-US" sz="2400" dirty="0"/>
          </a:p>
        </p:txBody>
      </p:sp>
      <p:pic>
        <p:nvPicPr>
          <p:cNvPr id="151558" name="Picture 6" descr="https://i.pinimg.com/originals/3f/87/c5/3f87c50475ebb0d423e9a8b8cda26ecc.jpg"/>
          <p:cNvPicPr>
            <a:picLocks noChangeAspect="1" noChangeArrowheads="1"/>
          </p:cNvPicPr>
          <p:nvPr/>
        </p:nvPicPr>
        <p:blipFill>
          <a:blip r:embed="rId3" cstate="print">
            <a:lum bright="17000"/>
          </a:blip>
          <a:srcRect l="18644" t="4520" r="23729" b="565"/>
          <a:stretch>
            <a:fillRect/>
          </a:stretch>
        </p:blipFill>
        <p:spPr bwMode="auto">
          <a:xfrm flipH="1">
            <a:off x="2667000" y="1524000"/>
            <a:ext cx="838200" cy="1035423"/>
          </a:xfrm>
          <a:prstGeom prst="ellipse">
            <a:avLst/>
          </a:prstGeom>
          <a:ln>
            <a:noFill/>
          </a:ln>
          <a:effectLst>
            <a:softEdge rad="112500"/>
          </a:effectLst>
        </p:spPr>
      </p:pic>
      <p:pic>
        <p:nvPicPr>
          <p:cNvPr id="6" name="Picture 1" descr="C:\Users\kitchen\AppData\Local\Microsoft\Windows\INetCache\IE\DR7CD3IT\european_flag[1].jpg"/>
          <p:cNvPicPr>
            <a:picLocks noChangeAspect="1" noChangeArrowheads="1"/>
          </p:cNvPicPr>
          <p:nvPr/>
        </p:nvPicPr>
        <p:blipFill>
          <a:blip r:embed="rId4" cstate="print"/>
          <a:srcRect/>
          <a:stretch>
            <a:fillRect/>
          </a:stretch>
        </p:blipFill>
        <p:spPr bwMode="auto">
          <a:xfrm>
            <a:off x="3581400" y="2590800"/>
            <a:ext cx="1371600" cy="1166883"/>
          </a:xfrm>
          <a:prstGeom prst="ellipse">
            <a:avLst/>
          </a:prstGeom>
          <a:ln>
            <a:noFill/>
          </a:ln>
          <a:effectLst>
            <a:softEdge rad="112500"/>
          </a:effectLst>
        </p:spPr>
      </p:pic>
      <p:pic>
        <p:nvPicPr>
          <p:cNvPr id="151554" name="Picture 2" descr="http://img10.deviantart.net/61ed/i/2014/183/5/5/flame_sword_by_bing0ne-d7oxtl0.jpg"/>
          <p:cNvPicPr>
            <a:picLocks noChangeAspect="1" noChangeArrowheads="1"/>
          </p:cNvPicPr>
          <p:nvPr/>
        </p:nvPicPr>
        <p:blipFill>
          <a:blip r:embed="rId5" cstate="print">
            <a:lum bright="48000" contrast="13000"/>
          </a:blip>
          <a:srcRect l="2344" t="53125" b="12500"/>
          <a:stretch>
            <a:fillRect/>
          </a:stretch>
        </p:blipFill>
        <p:spPr bwMode="auto">
          <a:xfrm rot="1378575">
            <a:off x="2357684" y="3032530"/>
            <a:ext cx="4212051" cy="335346"/>
          </a:xfrm>
          <a:prstGeom prst="rect">
            <a:avLst/>
          </a:prstGeom>
          <a:noFill/>
          <a:effectLst>
            <a:softEdge rad="127000"/>
          </a:effectLst>
        </p:spPr>
      </p:pic>
      <p:pic>
        <p:nvPicPr>
          <p:cNvPr id="7" name="Picture 6"/>
          <p:cNvPicPr>
            <a:picLocks noChangeAspect="1" noChangeArrowheads="1"/>
          </p:cNvPicPr>
          <p:nvPr/>
        </p:nvPicPr>
        <p:blipFill>
          <a:blip r:embed="rId6" cstate="print"/>
          <a:srcRect/>
          <a:stretch>
            <a:fillRect/>
          </a:stretch>
        </p:blipFill>
        <p:spPr bwMode="auto">
          <a:xfrm>
            <a:off x="6019800" y="2438400"/>
            <a:ext cx="914400" cy="1524000"/>
          </a:xfrm>
          <a:prstGeom prst="ellipse">
            <a:avLst/>
          </a:prstGeom>
          <a:ln>
            <a:noFill/>
          </a:ln>
          <a:effectLst>
            <a:softEdge rad="112500"/>
          </a:effectLst>
        </p:spPr>
      </p:pic>
      <p:sp>
        <p:nvSpPr>
          <p:cNvPr id="10" name="TextBox 9"/>
          <p:cNvSpPr txBox="1"/>
          <p:nvPr/>
        </p:nvSpPr>
        <p:spPr>
          <a:xfrm>
            <a:off x="0" y="914400"/>
            <a:ext cx="9144000" cy="6463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s-ES" sz="1200" dirty="0" smtClean="0"/>
              <a:t>El Señor reveló que había algo en común en la línea de la espada de San Miguel que recorría estos sitios. Tras buscar en Google "UE", apareció el mensaje. El Señor me mostró a caballo blanco sobre la espada en llamas, recorriendo las naciones de la UE, desde la cima de Stella Maris y el Monte Carmelo hasta Armagedón.</a:t>
            </a:r>
            <a:endParaRPr lang="en-US" sz="1200" dirty="0" smtClean="0"/>
          </a:p>
        </p:txBody>
      </p:sp>
      <p:sp>
        <p:nvSpPr>
          <p:cNvPr id="11" name="TextBox 10"/>
          <p:cNvSpPr txBox="1"/>
          <p:nvPr/>
        </p:nvSpPr>
        <p:spPr>
          <a:xfrm>
            <a:off x="0" y="1981200"/>
            <a:ext cx="2133600" cy="1384995"/>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s-ES" sz="1200" dirty="0" smtClean="0"/>
              <a:t>11-21-21-Día </a:t>
            </a:r>
            <a:r>
              <a:rPr lang="es-ES" sz="1200" dirty="0" smtClean="0"/>
              <a:t>de la Presentación de la Santísima Virgen María: El Señor cabalgaba sobre un caballo blanco. Se mostraba como Cristo Rey y León de Judá. Esta revelación fue anterior al mensaje final recibido en 8-2024.</a:t>
            </a:r>
            <a:endParaRPr lang="en-US" sz="1200" dirty="0"/>
          </a:p>
        </p:txBody>
      </p:sp>
      <p:sp>
        <p:nvSpPr>
          <p:cNvPr id="12" name="Left Arrow 11"/>
          <p:cNvSpPr/>
          <p:nvPr/>
        </p:nvSpPr>
        <p:spPr>
          <a:xfrm rot="19789054">
            <a:off x="4675320" y="2275843"/>
            <a:ext cx="1295400" cy="4572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EU</a:t>
            </a:r>
            <a:endParaRPr lang="en-US" dirty="0"/>
          </a:p>
        </p:txBody>
      </p:sp>
      <p:sp>
        <p:nvSpPr>
          <p:cNvPr id="14" name="Rectangle 13"/>
          <p:cNvSpPr/>
          <p:nvPr/>
        </p:nvSpPr>
        <p:spPr>
          <a:xfrm>
            <a:off x="6934200" y="1676400"/>
            <a:ext cx="2209800" cy="3416320"/>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es-ES" sz="1200" dirty="0" smtClean="0">
                <a:latin typeface="Garamond" pitchFamily="18" charset="0"/>
              </a:rPr>
              <a:t>La bandera utilizada es la Bandera de Europa, que consiste en un círculo de doce estrellas doradas sobre un fondo azul. Las estrellas simbolizan a los pueblos de Europa en forma de círculo, un signo de unión. Su disposición en círculo representa la constelación de Corona </a:t>
            </a:r>
            <a:r>
              <a:rPr lang="es-ES" sz="1200" dirty="0" err="1" smtClean="0">
                <a:latin typeface="Garamond" pitchFamily="18" charset="0"/>
              </a:rPr>
              <a:t>Borealis</a:t>
            </a:r>
            <a:r>
              <a:rPr lang="es-ES" sz="1200" dirty="0" smtClean="0">
                <a:latin typeface="Garamond" pitchFamily="18" charset="0"/>
              </a:rPr>
              <a:t> y puede verse como una corona y la estabilidad del gobierno. También es el color tradicionalmente utilizado para representar a la Virgen María. En muchas pinturas de la Virgen María como Stella Maris, está coronada con un círculo de doce estrellas.</a:t>
            </a:r>
            <a:r>
              <a:rPr lang="en-US" sz="1200" dirty="0" smtClean="0">
                <a:latin typeface="Garamond" pitchFamily="18" charset="0"/>
              </a:rPr>
              <a:t>Council </a:t>
            </a:r>
            <a:r>
              <a:rPr lang="en-US" sz="1200" dirty="0" smtClean="0">
                <a:latin typeface="Garamond" pitchFamily="18" charset="0"/>
              </a:rPr>
              <a:t>of Europe. </a:t>
            </a:r>
            <a:endParaRPr lang="en-US" sz="1200" dirty="0" smtClean="0">
              <a:latin typeface="Garamond" pitchFamily="18" charset="0"/>
            </a:endParaRPr>
          </a:p>
          <a:p>
            <a:r>
              <a:rPr lang="en-US" sz="600" dirty="0" smtClean="0">
                <a:latin typeface="Garamond" pitchFamily="18" charset="0"/>
              </a:rPr>
              <a:t>Paris</a:t>
            </a:r>
            <a:r>
              <a:rPr lang="en-US" sz="600" dirty="0" smtClean="0">
                <a:latin typeface="Garamond" pitchFamily="18" charset="0"/>
              </a:rPr>
              <a:t>, 7–9 December 1955.https://en.m.wikipedia.org/wiki/Flag_of_Europe</a:t>
            </a:r>
            <a:endParaRPr lang="en-US" sz="600" dirty="0"/>
          </a:p>
        </p:txBody>
      </p:sp>
      <p:pic>
        <p:nvPicPr>
          <p:cNvPr id="19" name="Picture 18" descr="https://1.bp.blogspot.com/-z-vHzqBvuBs/Xr28WHBSKaI/AAAAAAAAQRI/ORxgBtiMNpE47qlolAieJ2Bs2hHfF1mIwCLcBGAsYHQ/s1600/Our%2BLady%2Bof%2BGrace.jpg"/>
          <p:cNvPicPr/>
          <p:nvPr/>
        </p:nvPicPr>
        <p:blipFill>
          <a:blip r:embed="rId7" cstate="print"/>
          <a:srcRect l="16164" t="84400" r="23014"/>
          <a:stretch>
            <a:fillRect/>
          </a:stretch>
        </p:blipFill>
        <p:spPr bwMode="auto">
          <a:xfrm>
            <a:off x="6096000" y="3352800"/>
            <a:ext cx="762000" cy="457200"/>
          </a:xfrm>
          <a:prstGeom prst="rect">
            <a:avLst/>
          </a:prstGeom>
          <a:noFill/>
          <a:ln w="9525">
            <a:noFill/>
            <a:miter lim="800000"/>
            <a:headEnd/>
            <a:tailEnd/>
          </a:ln>
          <a:effectLst>
            <a:softEdge rad="127000"/>
          </a:effectLst>
        </p:spPr>
      </p:pic>
      <p:sp>
        <p:nvSpPr>
          <p:cNvPr id="20" name="Rectangle 19"/>
          <p:cNvSpPr/>
          <p:nvPr/>
        </p:nvSpPr>
        <p:spPr>
          <a:xfrm>
            <a:off x="0" y="3429000"/>
            <a:ext cx="2133600" cy="193899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s-ES" sz="1200" dirty="0" smtClean="0"/>
              <a:t>Según la tradición, </a:t>
            </a:r>
            <a:r>
              <a:rPr lang="es-ES" sz="1200" dirty="0" err="1" smtClean="0"/>
              <a:t>Nimrod</a:t>
            </a:r>
            <a:r>
              <a:rPr lang="es-ES" sz="1200" dirty="0" smtClean="0"/>
              <a:t> fue quien comenzó la construcción de la Torre de Babel. También construyó el primer imperio después del diluvio de Noé e intentó establecer el primer gobierno mundial. El edificio de la UE está inspirado en la Torre de Babel. Tienen una moneda mundial y una economía.</a:t>
            </a:r>
            <a:endParaRPr lang="en-US" sz="1200" dirty="0"/>
          </a:p>
        </p:txBody>
      </p:sp>
      <p:pic>
        <p:nvPicPr>
          <p:cNvPr id="22" name="Picture 21" descr="Screen Shot 2016-12-28 at 3.04.21 PM.png"/>
          <p:cNvPicPr/>
          <p:nvPr/>
        </p:nvPicPr>
        <p:blipFill>
          <a:blip r:embed="rId8" cstate="print"/>
          <a:srcRect/>
          <a:stretch>
            <a:fillRect/>
          </a:stretch>
        </p:blipFill>
        <p:spPr bwMode="auto">
          <a:xfrm>
            <a:off x="0" y="5410200"/>
            <a:ext cx="2133600" cy="1447800"/>
          </a:xfrm>
          <a:prstGeom prst="rect">
            <a:avLst/>
          </a:prstGeom>
          <a:noFill/>
          <a:ln w="9525">
            <a:noFill/>
            <a:miter lim="800000"/>
            <a:headEnd/>
            <a:tailEnd/>
          </a:ln>
        </p:spPr>
      </p:pic>
      <p:pic>
        <p:nvPicPr>
          <p:cNvPr id="23" name="Picture 4" descr="A Woman Rides The Beast German Phone Card"/>
          <p:cNvPicPr>
            <a:picLocks noChangeAspect="1" noChangeArrowheads="1"/>
          </p:cNvPicPr>
          <p:nvPr/>
        </p:nvPicPr>
        <p:blipFill>
          <a:blip r:embed="rId9" cstate="print"/>
          <a:srcRect/>
          <a:stretch>
            <a:fillRect/>
          </a:stretch>
        </p:blipFill>
        <p:spPr bwMode="auto">
          <a:xfrm>
            <a:off x="6924675" y="5257800"/>
            <a:ext cx="2219325" cy="1447801"/>
          </a:xfrm>
          <a:prstGeom prst="rect">
            <a:avLst/>
          </a:prstGeom>
          <a:noFill/>
        </p:spPr>
      </p:pic>
      <p:sp>
        <p:nvSpPr>
          <p:cNvPr id="24" name="Rectangle 23"/>
          <p:cNvSpPr/>
          <p:nvPr/>
        </p:nvSpPr>
        <p:spPr>
          <a:xfrm>
            <a:off x="2133600" y="4180344"/>
            <a:ext cx="4800600" cy="249299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s-ES" sz="1200" dirty="0" smtClean="0">
                <a:latin typeface="Garamond" pitchFamily="18" charset="0"/>
              </a:rPr>
              <a:t>La Biblia profetiza cinco agendas: un líder mundial, un gobierno mundial, un sistema monetario mundial, una religión mundial y una potencia militar mundial que la hará cumplir, y así este Imperio Romano revivido extenderá su poder sobre toda la Tierra y hará del Anticristo el gobernante del mundo durante tres años y medio, y culminará en la batalla de Armagedón con la segunda venida del Señor Jesucristo. La OTAN y la UE son organizaciones basadas en tratados con sede en Bruselas. La OTAN es una organización militar de defensa y seguridad, mientras que la UE es una organización comercial y financiera. Se entrelazan con otras organizaciones afines para abarcar su agenda. Si bien estos escaños están asignados a los Miembros, un escaño permanece sin asignar ni ocupar. El número de ese escaño es 666. La UE firmó su tratado en Roma (Tratado de Roma) el 25 de marzo de 1957.</a:t>
            </a:r>
            <a:r>
              <a:rPr lang="en-US" sz="1200" dirty="0" smtClean="0">
                <a:latin typeface="Garamond" pitchFamily="18" charset="0"/>
              </a:rPr>
              <a:t>. </a:t>
            </a:r>
            <a:r>
              <a:rPr lang="en-US" sz="1200" b="1" i="1" dirty="0" smtClean="0">
                <a:latin typeface="Garamond" pitchFamily="18" charset="0"/>
              </a:rPr>
              <a:t>(La </a:t>
            </a:r>
            <a:r>
              <a:rPr lang="en-US" sz="1200" b="1" i="1" dirty="0" err="1" smtClean="0">
                <a:latin typeface="Garamond" pitchFamily="18" charset="0"/>
              </a:rPr>
              <a:t>Anunciación</a:t>
            </a:r>
            <a:r>
              <a:rPr lang="en-US" sz="1200" b="1" i="1" dirty="0" smtClean="0">
                <a:latin typeface="Garamond" pitchFamily="18" charset="0"/>
              </a:rPr>
              <a:t> de </a:t>
            </a:r>
            <a:r>
              <a:rPr lang="en-US" sz="1200" b="1" i="1" dirty="0" err="1" smtClean="0">
                <a:latin typeface="Garamond" pitchFamily="18" charset="0"/>
              </a:rPr>
              <a:t>María</a:t>
            </a:r>
            <a:r>
              <a:rPr lang="en-US" sz="1200" b="1" i="1" dirty="0" smtClean="0">
                <a:latin typeface="Garamond" pitchFamily="18" charset="0"/>
              </a:rPr>
              <a:t>)</a:t>
            </a:r>
            <a:r>
              <a:rPr lang="en-US" sz="1200" dirty="0" smtClean="0">
                <a:latin typeface="Garamond" pitchFamily="18" charset="0"/>
              </a:rPr>
              <a:t>. </a:t>
            </a:r>
            <a:r>
              <a:rPr lang="en-US" sz="400" dirty="0" smtClean="0">
                <a:latin typeface="Garamond" pitchFamily="18" charset="0"/>
              </a:rPr>
              <a:t>https://www.gotquestions.org/European-Union-end-times.html </a:t>
            </a:r>
            <a:endParaRPr lang="en-US" sz="400" dirty="0" smtClean="0"/>
          </a:p>
        </p:txBody>
      </p:sp>
      <p:pic>
        <p:nvPicPr>
          <p:cNvPr id="25" name="Picture 4" descr="A Woman Rides The Beast 2 Euro Coin"/>
          <p:cNvPicPr>
            <a:picLocks noChangeAspect="1" noChangeArrowheads="1"/>
          </p:cNvPicPr>
          <p:nvPr/>
        </p:nvPicPr>
        <p:blipFill>
          <a:blip r:embed="rId10" cstate="print"/>
          <a:srcRect/>
          <a:stretch>
            <a:fillRect/>
          </a:stretch>
        </p:blipFill>
        <p:spPr bwMode="auto">
          <a:xfrm>
            <a:off x="609601" y="1524000"/>
            <a:ext cx="463732" cy="457200"/>
          </a:xfrm>
          <a:prstGeom prst="ellipse">
            <a:avLst/>
          </a:prstGeom>
          <a:ln>
            <a:noFill/>
          </a:ln>
          <a:effectLst>
            <a:softEdge rad="31750"/>
          </a:effectLst>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5058" name="Object 2"/>
          <p:cNvGraphicFramePr>
            <a:graphicFrameLocks noChangeAspect="1"/>
          </p:cNvGraphicFramePr>
          <p:nvPr/>
        </p:nvGraphicFramePr>
        <p:xfrm>
          <a:off x="0" y="1"/>
          <a:ext cx="9144000" cy="6844144"/>
        </p:xfrm>
        <a:graphic>
          <a:graphicData uri="http://schemas.openxmlformats.org/presentationml/2006/ole">
            <p:oleObj spid="_x0000_s45058" name="Acrobat Document" r:id="rId3" imgW="7543621" imgH="5829181" progId="Acrobat.Document.DC">
              <p:embed/>
            </p:oleObj>
          </a:graphicData>
        </a:graphic>
      </p:graphicFrame>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7554</TotalTime>
  <Words>3175</Words>
  <Application>Microsoft Office PowerPoint</Application>
  <PresentationFormat>On-screen Show (4:3)</PresentationFormat>
  <Paragraphs>66</Paragraphs>
  <Slides>16</Slides>
  <Notes>1</Notes>
  <HiddenSlides>0</HiddenSlides>
  <MMClips>1</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16</vt:i4>
      </vt:variant>
    </vt:vector>
  </HeadingPairs>
  <TitlesOfParts>
    <vt:vector size="19" baseType="lpstr">
      <vt:lpstr>Office Theme</vt:lpstr>
      <vt:lpstr>Acrobat Document</vt:lpstr>
      <vt:lpstr>Adobe Acrobat Document</vt:lpstr>
      <vt:lpstr>El Pacto de Dios El Capítulo Final</vt:lpstr>
      <vt:lpstr>Día de la Anunciación 3-25 25 de marzo de 2021</vt:lpstr>
      <vt:lpstr>Slide 3</vt:lpstr>
      <vt:lpstr>El Tercer Templo Rosario del  Inmaculado Corazón del Monte Sión</vt:lpstr>
      <vt:lpstr>Medir el templo</vt:lpstr>
      <vt:lpstr>Virtudes “Lucero de la Mañana” 8-1-2024</vt:lpstr>
      <vt:lpstr>Restaurando el orden natural Utilizando la curvatura natural de su Tierra</vt:lpstr>
      <vt:lpstr>Cristo cabalgando sobre su caballo blanco para   Stella Maris Estrella de la Mañana-Estrella del Norte</vt:lpstr>
      <vt:lpstr>Slide 9</vt:lpstr>
      <vt:lpstr>Primer Punto - Irlanda - Tribu de Judá - Pacto de Renovación</vt:lpstr>
      <vt:lpstr>La piedra angular del destino de Jacob: “Sobre esta roca edificaré mi iglesia”</vt:lpstr>
      <vt:lpstr>Slide 12</vt:lpstr>
      <vt:lpstr>Slide 13</vt:lpstr>
      <vt:lpstr>Slide 14</vt:lpstr>
      <vt:lpstr> El capítulo final El fin y el comienzo de una  Nueva Era  </vt:lpstr>
      <vt:lpstr>El Tabernáculo Viviente</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Covenant of God   The Final Chapter</dc:title>
  <dc:creator>Eileen</dc:creator>
  <cp:lastModifiedBy>Eileen</cp:lastModifiedBy>
  <cp:revision>327</cp:revision>
  <dcterms:created xsi:type="dcterms:W3CDTF">2024-10-17T19:19:44Z</dcterms:created>
  <dcterms:modified xsi:type="dcterms:W3CDTF">2025-07-31T21:53:13Z</dcterms:modified>
</cp:coreProperties>
</file>